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15"/>
  </p:notesMasterIdLst>
  <p:handoutMasterIdLst>
    <p:handoutMasterId r:id="rId16"/>
  </p:handoutMasterIdLst>
  <p:sldIdLst>
    <p:sldId id="294" r:id="rId3"/>
    <p:sldId id="286" r:id="rId4"/>
    <p:sldId id="297" r:id="rId5"/>
    <p:sldId id="299" r:id="rId6"/>
    <p:sldId id="301" r:id="rId7"/>
    <p:sldId id="302" r:id="rId8"/>
    <p:sldId id="303" r:id="rId9"/>
    <p:sldId id="304" r:id="rId10"/>
    <p:sldId id="305" r:id="rId11"/>
    <p:sldId id="306" r:id="rId12"/>
    <p:sldId id="298" r:id="rId13"/>
    <p:sldId id="30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234B"/>
    <a:srgbClr val="EE234B"/>
    <a:srgbClr val="262626"/>
    <a:srgbClr val="ED2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7" autoAdjust="0"/>
    <p:restoredTop sz="62317" autoAdjust="0"/>
  </p:normalViewPr>
  <p:slideViewPr>
    <p:cSldViewPr snapToGrid="0" showGuides="1">
      <p:cViewPr varScale="1">
        <p:scale>
          <a:sx n="79" d="100"/>
          <a:sy n="79" d="100"/>
        </p:scale>
        <p:origin x="2744" y="1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F4AD089-577C-4C69-8D5A-29C76AE367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E4D3B9-8FEB-431B-A3BB-5CAA1481B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90878-AFCD-49E6-A91A-D3D82D9E9D55}" type="datetimeFigureOut">
              <a:rPr lang="ko-KR" altLang="en-US" smtClean="0"/>
              <a:t>2019. 9. 30.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8391E2-C64A-4FAB-96D7-01B26291B9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0A64F2-15AF-4AA2-A7AC-AF87739FAD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4A71-294D-49CE-A0A2-08132B44A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93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417EB-76F7-4DE7-93AA-C880C553CE34}" type="datetimeFigureOut">
              <a:rPr lang="ko-KR" altLang="en-US" smtClean="0"/>
              <a:t>2019. 9. 30.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A6B79-CA84-4470-8AA2-12D2AB24A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5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﻿안녕하세요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브로드밴드의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데브옵스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프로젝트인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ITSM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프로젝트를 맡아 진행중인 프리랜서 개발자 배진호 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en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DepOps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무엇인지 그리고 어떤 툴들이 있고 왜 필요한지에 대한 이야기를 해보려고 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874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이런 협업 도구들을 활용해서 업무를 효율화하기 위한 전략들이 최근에 더 활성화 되었고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개발도 중요하지만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운영 관리의 전략 차원에서 다양한 방식들이 도입되게 되었습니다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지라는 협업 도구 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보드를 통해서 업무를 관리 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Chapter 2.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보다 자세하게 설명하겠지만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스타트업의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경우 업무들을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하다보면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업무에 대해서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트래킹이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쉽지 않습니다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엑셀로 정리하기도 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독스와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문서를 통해서 공유하기도 하는데요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때로는 이 작업이 병합이나 완료에 대해서 검증하거나 체크하기가 너무 어렵기 때문에 가끔은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누락사항이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발생하곤 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사태들을 방지하고 업무에 대해서 나름대로 일정들을 조율하기 위해서 지라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협업도구를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사용하면 편리합니다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지라는 업무를 배정하고 처리하고 해당 업무에 대한 소스들을 볼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컨플루언스는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업무 자료들을 정리하기에 매우 강력한 도구 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대부분 처음 회사를 출근하게 되면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다양하게 흩어진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업무들을 조각 모으듯이 업무 자료를 모아야 하는 경우들이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잔디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슬랙과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업무용 채팅들이 많이 보급되고 있지만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그럼에도 불구하고 이전에 공유된 자료와 자료들의 리스트를 다시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트래킹해서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찾아가는 일들은 여간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번거로운일들이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아닙니다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최근에 이런 측면으로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노션이라는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업무툴도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나오고 있는데요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컨플루언스는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위키의 기능에 업무 협업하는 유저들을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태깅할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히스토리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관리 측면에서 탁월한 기능들을 제공합니다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또한 내부적으로 있는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웹훅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기능을 활용하면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문자나 메일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알람등등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다양하게 활용할 수 있는데요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다음 시간에 더 자세히 살펴보도록 하겠습니다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638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빗버킷과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젠킨스의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역할은 무엇일까요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업무의 직무와는 달리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개발영역은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개인의 역량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조직의 역량을 뛰어 넘어서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스타일들을 관리하는 영역으로 전문성이 확대되고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그러면서 개인이 개인의 작업을 하고 끝나는 것이 아니라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소스를 작성하고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해당 소스에 대해서 살펴보기 위해서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서로의 소스들을 점검하는 시간들이 필요해졌는데요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빗버킷이라는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형상관리 툴을 활용하면 소스를 누구나 같이 볼 수 있고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동시에 수정하거나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수정 이후에 소스 저장소에 있는 소스와 개인 공간에 있는 소스들을 비교함으로써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어떻게 다른 사람이 소스를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변경했는지를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살펴 볼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또한 이후에 연동하는 영역을 통해서 지라에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빗버킷을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연동할 수 있게 되며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별로 소스에 대해서 파악하기 훨씬 용이하게 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젠킨스의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경우는 이렇게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빗버킷에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올라가있는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소스를 가져와서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Gradle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등을 활용하여 빌드 할 수 있고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이런 과정들을 파이프라인으로 만들어 패키지화 하여 배포할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지라부터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컨플루언스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그리고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빗버킷과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젠킨스를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업무의 자동화를 경험하게 되면 조금 더 업무가 편해지는 것은 확실한 일입니다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03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설명과 필요성을 말씀 드렸는데요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도입한다고 해서 꼭 모든 부서의 업무가 엄청 효율적으로 된다는 보장이 이는 것은 아닙니다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왜 이런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협업도구를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사용해야 할까요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협업 도구를 설명하기전에 간단히 개발 프로세스에 대해서 한번 짚어갈 필요성이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95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프로세스에 대해서 한번 짚어갈 필요성이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보통 개발을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시작할때는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그림에는 설명하지 않았지만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기획과 디자인 충분히 논의를 거쳐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나온 업무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정의서가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업무 지시서를 바탕으로 새로운 개발 코드를 작성하게 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해당 코드들을 병합하고 관리하게 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311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뒤에는 빌드 프로세스를 통해 소스를 컴파일 하게 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과정에서는 각각의 언어에 따라 오류가 없다면 컴파일이 완료되게 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359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Junit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다양한 테스트 도구들을 사용하여 코드의 품질과 해당 동작의 이상 유무를 검증하게 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385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케이션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디플로이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바로 직전 단계인 패키지 단계로 해당 코드를 묶게 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자바의 경우는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파일이 이에 해당됩니다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793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해당 부분들이 모두 검증이 완료 되었다면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실제로 운영에 반영하는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릴리즈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프로세스를 거치게 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과정은 회사마다 천차만별인데요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직접 파일을 옮기는 경우도 있고 툴을 사용하는 경우도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768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모니터링 단계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실제로 로그 파일이나 다양한 분석도구들을 활용하여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소스들이 잘 반영되었는지 그리고 정상적으로 운영 서비스가 잘 되고 있는지 확인하는 단계가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250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별개의 프로세스로 인프라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스트럭처를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구성하고 관리하는 단계가 있는데요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이 인프라 구축 단계는 개발과 무관하다고 생각될 수도 있지만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개발시에는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보안을 비롯해서 장애나 보안에 대한 대비들을 준비할 수 있는 단계이기 때문에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하나의 개발단계로 볼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방금 살펴본 개발 프로세스에 나와 있는 과정들을 수동으로 하거나 단계들을 생략해 본다면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어떨까요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아마도 서비스가 장애가 나더라도 대응 할 수 없고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소스가 정상적으로 운영 시스템에 반영될 수 없을 것입니다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 과정이 없다면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오류가 난 것도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모른채로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서비스가 올라갈 수도 있겠죠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470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5281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89221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/>
              <a:t>클립명이 한 줄일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33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1461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2053739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 dirty="0"/>
              <a:t>클립명이 두 줄일 경우 이 슬라이드를 이용해주세요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45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 구분이 필요할 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0">
            <a:extLst>
              <a:ext uri="{FF2B5EF4-FFF2-40B4-BE49-F238E27FC236}">
                <a16:creationId xmlns:a16="http://schemas.microsoft.com/office/drawing/2014/main" id="{EF564003-98FF-47E8-BF21-0681B28D2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867" y="2862057"/>
            <a:ext cx="10930266" cy="1201773"/>
          </a:xfrm>
          <a:prstGeom prst="rect">
            <a:avLst/>
          </a:prstGeom>
        </p:spPr>
        <p:txBody>
          <a:bodyPr/>
          <a:lstStyle>
            <a:lvl1pPr algn="ctr">
              <a:defRPr sz="36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챕터</a:t>
            </a:r>
            <a:r>
              <a:rPr lang="en-US" altLang="ko-KR"/>
              <a:t>(</a:t>
            </a:r>
            <a:r>
              <a:rPr lang="ko-KR" altLang="en-US"/>
              <a:t>클립 제목</a:t>
            </a:r>
            <a:r>
              <a:rPr lang="en-US" altLang="ko-KR"/>
              <a:t>)</a:t>
            </a:r>
            <a:r>
              <a:rPr lang="ko-KR" altLang="en-US"/>
              <a:t>명을 적어주세요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C0E3EA-3EC6-4209-956D-24BE6D694471}"/>
              </a:ext>
            </a:extLst>
          </p:cNvPr>
          <p:cNvSpPr txBox="1"/>
          <p:nvPr userDrawn="1"/>
        </p:nvSpPr>
        <p:spPr>
          <a:xfrm>
            <a:off x="5388755" y="2321199"/>
            <a:ext cx="1057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6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1982FEE-BEF4-462E-9D1E-F6A7A5CB06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0" y="2333088"/>
            <a:ext cx="620014" cy="28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73A345-7139-4242-AAE3-E828CAD4792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00153" y="2659753"/>
            <a:ext cx="0" cy="1952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7473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342659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한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DA56-C927-4870-A08B-A4E27CB636C4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4" name="텍스트 개체 틀 15">
            <a:extLst>
              <a:ext uri="{FF2B5EF4-FFF2-40B4-BE49-F238E27FC236}">
                <a16:creationId xmlns:a16="http://schemas.microsoft.com/office/drawing/2014/main" id="{E833FE27-D81B-4BD3-838C-88B7BEC0B5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CD7445-9D88-43FB-A201-8A51AC3005B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3B8B-683C-4498-8B71-325E011C51A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4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747201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8FABE3-381D-4D33-92D4-6730414AF52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509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FEADF3-9FC1-4591-881B-0202C29DA1EB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5109B78E-4EB3-4BA4-A001-983E3344F5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8AC45E3-D3DA-4BCD-A59C-BF8E0CA51FB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20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38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노트북, 테이블, 사람, 실내이(가) 표시된 사진&#10;&#10;자동 생성된 설명">
            <a:extLst>
              <a:ext uri="{FF2B5EF4-FFF2-40B4-BE49-F238E27FC236}">
                <a16:creationId xmlns:a16="http://schemas.microsoft.com/office/drawing/2014/main" id="{A54F1990-7633-4555-8796-CBA40653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" b="8148"/>
          <a:stretch/>
        </p:blipFill>
        <p:spPr>
          <a:xfrm>
            <a:off x="0" y="0"/>
            <a:ext cx="12193793" cy="68938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34A281F-6648-4886-AA3B-08E96B375C3D}"/>
              </a:ext>
            </a:extLst>
          </p:cNvPr>
          <p:cNvSpPr/>
          <p:nvPr userDrawn="1"/>
        </p:nvSpPr>
        <p:spPr>
          <a:xfrm>
            <a:off x="0" y="3814"/>
            <a:ext cx="12191999" cy="686174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F234B"/>
              </a:solidFill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A78B4A-7FA3-4C1B-9507-1A702ED7BEA9}"/>
              </a:ext>
            </a:extLst>
          </p:cNvPr>
          <p:cNvSpPr/>
          <p:nvPr userDrawn="1"/>
        </p:nvSpPr>
        <p:spPr>
          <a:xfrm>
            <a:off x="7453810" y="0"/>
            <a:ext cx="4739400" cy="6893827"/>
          </a:xfrm>
          <a:custGeom>
            <a:avLst/>
            <a:gdLst>
              <a:gd name="connsiteX0" fmla="*/ 2198191 w 4739400"/>
              <a:gd name="connsiteY0" fmla="*/ 0 h 6869376"/>
              <a:gd name="connsiteX1" fmla="*/ 2203995 w 4739400"/>
              <a:gd name="connsiteY1" fmla="*/ 0 h 6869376"/>
              <a:gd name="connsiteX2" fmla="*/ 4739400 w 4739400"/>
              <a:gd name="connsiteY2" fmla="*/ 0 h 6869376"/>
              <a:gd name="connsiteX3" fmla="*/ 4739400 w 4739400"/>
              <a:gd name="connsiteY3" fmla="*/ 6869376 h 6869376"/>
              <a:gd name="connsiteX4" fmla="*/ 0 w 4739400"/>
              <a:gd name="connsiteY4" fmla="*/ 6869376 h 6869376"/>
              <a:gd name="connsiteX5" fmla="*/ 2198191 w 4739400"/>
              <a:gd name="connsiteY5" fmla="*/ 0 h 686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39400" h="6869376">
                <a:moveTo>
                  <a:pt x="2198191" y="0"/>
                </a:moveTo>
                <a:lnTo>
                  <a:pt x="2203995" y="0"/>
                </a:lnTo>
                <a:lnTo>
                  <a:pt x="4739400" y="0"/>
                </a:lnTo>
                <a:lnTo>
                  <a:pt x="4739400" y="6869376"/>
                </a:lnTo>
                <a:lnTo>
                  <a:pt x="0" y="6869376"/>
                </a:lnTo>
                <a:lnTo>
                  <a:pt x="2198191" y="0"/>
                </a:lnTo>
                <a:close/>
              </a:path>
            </a:pathLst>
          </a:cu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7F11ED42-90CA-498F-9B16-4509668F83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081" y="287385"/>
            <a:ext cx="966704" cy="30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9FCD8E-1201-4255-815C-A8D2A179726F}"/>
              </a:ext>
            </a:extLst>
          </p:cNvPr>
          <p:cNvSpPr txBox="1"/>
          <p:nvPr userDrawn="1"/>
        </p:nvSpPr>
        <p:spPr>
          <a:xfrm>
            <a:off x="9499147" y="5049680"/>
            <a:ext cx="25968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FAST CAMPUS</a:t>
            </a: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ONLINE</a:t>
            </a:r>
          </a:p>
          <a:p>
            <a:pPr algn="r"/>
            <a:endParaRPr lang="en-US" altLang="ko-KR" sz="400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AWS &amp; Docker </a:t>
            </a:r>
            <a:r>
              <a:rPr lang="ko-KR" altLang="en-US" b="1" dirty="0" err="1">
                <a:solidFill>
                  <a:schemeClr val="bg1"/>
                </a:solidFill>
                <a:latin typeface="Gotham" panose="02000604030000020004" pitchFamily="50" charset="0"/>
              </a:rPr>
              <a:t>클라우드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 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서버 구축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강사</a:t>
            </a:r>
            <a:r>
              <a:rPr lang="en-US" altLang="ko-KR" b="1" dirty="0">
                <a:solidFill>
                  <a:srgbClr val="EF234B"/>
                </a:solidFill>
                <a:latin typeface="Gotham" panose="02000604030000020004" pitchFamily="50" charset="0"/>
              </a:rPr>
              <a:t>. 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배진호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77B6B-1A51-41A4-8E38-0348E9D3BE96}"/>
              </a:ext>
            </a:extLst>
          </p:cNvPr>
          <p:cNvCxnSpPr>
            <a:cxnSpLocks/>
          </p:cNvCxnSpPr>
          <p:nvPr userDrawn="1"/>
        </p:nvCxnSpPr>
        <p:spPr>
          <a:xfrm>
            <a:off x="11959124" y="5724258"/>
            <a:ext cx="0" cy="19147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A2456EDD-3E4D-418A-861C-5D496115E7CF}"/>
              </a:ext>
            </a:extLst>
          </p:cNvPr>
          <p:cNvSpPr/>
          <p:nvPr userDrawn="1"/>
        </p:nvSpPr>
        <p:spPr>
          <a:xfrm rot="10800000">
            <a:off x="7453810" y="-30"/>
            <a:ext cx="2333491" cy="6865592"/>
          </a:xfrm>
          <a:custGeom>
            <a:avLst/>
            <a:gdLst>
              <a:gd name="connsiteX0" fmla="*/ 136511 w 2333491"/>
              <a:gd name="connsiteY0" fmla="*/ 6865592 h 6865592"/>
              <a:gd name="connsiteX1" fmla="*/ 130707 w 2333491"/>
              <a:gd name="connsiteY1" fmla="*/ 6865592 h 6865592"/>
              <a:gd name="connsiteX2" fmla="*/ 0 w 2333491"/>
              <a:gd name="connsiteY2" fmla="*/ 6865592 h 6865592"/>
              <a:gd name="connsiteX3" fmla="*/ 2196980 w 2333491"/>
              <a:gd name="connsiteY3" fmla="*/ 0 h 6865592"/>
              <a:gd name="connsiteX4" fmla="*/ 2333491 w 2333491"/>
              <a:gd name="connsiteY4" fmla="*/ 0 h 6865592"/>
              <a:gd name="connsiteX5" fmla="*/ 136511 w 2333491"/>
              <a:gd name="connsiteY5" fmla="*/ 6865592 h 686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491" h="6865592">
                <a:moveTo>
                  <a:pt x="136511" y="6865592"/>
                </a:moveTo>
                <a:lnTo>
                  <a:pt x="130707" y="6865592"/>
                </a:lnTo>
                <a:lnTo>
                  <a:pt x="0" y="6865592"/>
                </a:lnTo>
                <a:lnTo>
                  <a:pt x="2196980" y="0"/>
                </a:lnTo>
                <a:lnTo>
                  <a:pt x="2333491" y="0"/>
                </a:lnTo>
                <a:lnTo>
                  <a:pt x="136511" y="6865592"/>
                </a:lnTo>
                <a:close/>
              </a:path>
            </a:pathLst>
          </a:custGeom>
          <a:solidFill>
            <a:srgbClr val="EF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9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FCBAF92C-8C26-46C2-B119-5D47772FF9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146" y="6322426"/>
            <a:ext cx="749715" cy="2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A4BA3-EBBF-4D8E-B62F-AFCD0F349BFE}"/>
              </a:ext>
            </a:extLst>
          </p:cNvPr>
          <p:cNvSpPr txBox="1"/>
          <p:nvPr userDrawn="1"/>
        </p:nvSpPr>
        <p:spPr>
          <a:xfrm>
            <a:off x="117747" y="5999214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FAST CAMPUS</a:t>
            </a:r>
          </a:p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ONLINE</a:t>
            </a:r>
          </a:p>
          <a:p>
            <a:endParaRPr lang="en-US" altLang="ko-KR" sz="500" dirty="0">
              <a:ln>
                <a:solidFill>
                  <a:schemeClr val="tx1">
                    <a:alpha val="0"/>
                  </a:schemeClr>
                </a:solidFill>
              </a:ln>
              <a:latin typeface="Gotham" panose="02000604030000020004" pitchFamily="50" charset="0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배진호 강사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424E9F-379A-44D1-AFBC-20AF7BAB4E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841027" y="144050"/>
            <a:ext cx="231668" cy="17801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8BC7D9-3937-44EF-8827-DE6777AC8710}"/>
              </a:ext>
            </a:extLst>
          </p:cNvPr>
          <p:cNvSpPr/>
          <p:nvPr userDrawn="1"/>
        </p:nvSpPr>
        <p:spPr>
          <a:xfrm>
            <a:off x="0" y="6673174"/>
            <a:ext cx="12192000" cy="1848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8FA6F-F5EC-4D5C-A5A3-581777BB0CD2}"/>
              </a:ext>
            </a:extLst>
          </p:cNvPr>
          <p:cNvSpPr txBox="1"/>
          <p:nvPr userDrawn="1"/>
        </p:nvSpPr>
        <p:spPr>
          <a:xfrm>
            <a:off x="4702830" y="6657796"/>
            <a:ext cx="27863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Copyright FASTCAMPUS Corp.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3906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8" r:id="rId3"/>
    <p:sldLayoutId id="214748365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5537D0-D4D2-4D27-86E5-EE65FC426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9E4240D-575E-4327-A1B5-FAF184D48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오리엔테이션과 시작하기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2E8AE38-C655-4AE6-99EF-2E1B960E64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Jira Confluence </a:t>
            </a:r>
            <a:r>
              <a:rPr lang="ko-KR" altLang="en-US" dirty="0"/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1578733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﻿</a:t>
            </a:r>
            <a:r>
              <a:rPr lang="ko-KR" altLang="en-US" dirty="0"/>
              <a:t>개발 프로세스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오리엔테이션과 시작하기</a:t>
            </a:r>
          </a:p>
          <a:p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11A2348-D1AA-124C-B4BF-60F603FCF88A}"/>
              </a:ext>
            </a:extLst>
          </p:cNvPr>
          <p:cNvGrpSpPr/>
          <p:nvPr/>
        </p:nvGrpSpPr>
        <p:grpSpPr>
          <a:xfrm>
            <a:off x="4448474" y="2008413"/>
            <a:ext cx="3511437" cy="3244737"/>
            <a:chOff x="4190207" y="1523206"/>
            <a:chExt cx="3811587" cy="3811588"/>
          </a:xfrm>
        </p:grpSpPr>
        <p:sp>
          <p:nvSpPr>
            <p:cNvPr id="11" name="Arc 13">
              <a:extLst>
                <a:ext uri="{FF2B5EF4-FFF2-40B4-BE49-F238E27FC236}">
                  <a16:creationId xmlns:a16="http://schemas.microsoft.com/office/drawing/2014/main" id="{170B499B-6EB4-BB4F-B41D-73C7FDCD7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132" y="1523206"/>
              <a:ext cx="982662" cy="1905000"/>
            </a:xfrm>
            <a:custGeom>
              <a:avLst/>
              <a:gdLst>
                <a:gd name="T0" fmla="*/ 0 w 11129"/>
                <a:gd name="T1" fmla="*/ 2147483647 h 21481"/>
                <a:gd name="T2" fmla="*/ 2147483647 w 11129"/>
                <a:gd name="T3" fmla="*/ 0 h 21481"/>
                <a:gd name="T4" fmla="*/ 2147483647 w 11129"/>
                <a:gd name="T5" fmla="*/ 2147483647 h 21481"/>
                <a:gd name="T6" fmla="*/ 0 60000 65536"/>
                <a:gd name="T7" fmla="*/ 0 60000 65536"/>
                <a:gd name="T8" fmla="*/ 0 60000 65536"/>
                <a:gd name="T9" fmla="*/ 0 w 11129"/>
                <a:gd name="T10" fmla="*/ 0 h 21481"/>
                <a:gd name="T11" fmla="*/ 11129 w 11129"/>
                <a:gd name="T12" fmla="*/ 21481 h 21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29" h="21481" fill="none" extrusionOk="0">
                  <a:moveTo>
                    <a:pt x="-1" y="2968"/>
                  </a:moveTo>
                  <a:cubicBezTo>
                    <a:pt x="2703" y="1343"/>
                    <a:pt x="5729" y="330"/>
                    <a:pt x="8865" y="-1"/>
                  </a:cubicBezTo>
                </a:path>
                <a:path w="11129" h="21481" stroke="0" extrusionOk="0">
                  <a:moveTo>
                    <a:pt x="-1" y="2968"/>
                  </a:moveTo>
                  <a:cubicBezTo>
                    <a:pt x="2703" y="1343"/>
                    <a:pt x="5729" y="330"/>
                    <a:pt x="8865" y="-1"/>
                  </a:cubicBezTo>
                  <a:lnTo>
                    <a:pt x="11129" y="21481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2" name="Arc 14">
              <a:extLst>
                <a:ext uri="{FF2B5EF4-FFF2-40B4-BE49-F238E27FC236}">
                  <a16:creationId xmlns:a16="http://schemas.microsoft.com/office/drawing/2014/main" id="{95097F2F-C046-CC4D-A8F9-80124938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1523206"/>
              <a:ext cx="984250" cy="1905000"/>
            </a:xfrm>
            <a:custGeom>
              <a:avLst/>
              <a:gdLst>
                <a:gd name="T0" fmla="*/ 2147483647 w 11116"/>
                <a:gd name="T1" fmla="*/ 0 h 21483"/>
                <a:gd name="T2" fmla="*/ 2147483647 w 11116"/>
                <a:gd name="T3" fmla="*/ 2147483647 h 21483"/>
                <a:gd name="T4" fmla="*/ 0 w 11116"/>
                <a:gd name="T5" fmla="*/ 2147483647 h 21483"/>
                <a:gd name="T6" fmla="*/ 0 60000 65536"/>
                <a:gd name="T7" fmla="*/ 0 60000 65536"/>
                <a:gd name="T8" fmla="*/ 0 60000 65536"/>
                <a:gd name="T9" fmla="*/ 0 w 11116"/>
                <a:gd name="T10" fmla="*/ 0 h 21483"/>
                <a:gd name="T11" fmla="*/ 11116 w 11116"/>
                <a:gd name="T12" fmla="*/ 21483 h 2148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16" h="21483" fill="none" extrusionOk="0">
                  <a:moveTo>
                    <a:pt x="2245" y="-1"/>
                  </a:moveTo>
                  <a:cubicBezTo>
                    <a:pt x="5382" y="327"/>
                    <a:pt x="8410" y="1339"/>
                    <a:pt x="11116" y="2962"/>
                  </a:cubicBezTo>
                </a:path>
                <a:path w="11116" h="21483" stroke="0" extrusionOk="0">
                  <a:moveTo>
                    <a:pt x="2245" y="-1"/>
                  </a:moveTo>
                  <a:cubicBezTo>
                    <a:pt x="5382" y="327"/>
                    <a:pt x="8410" y="1339"/>
                    <a:pt x="11116" y="2962"/>
                  </a:cubicBezTo>
                  <a:lnTo>
                    <a:pt x="0" y="21483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3" name="Arc 15">
              <a:extLst>
                <a:ext uri="{FF2B5EF4-FFF2-40B4-BE49-F238E27FC236}">
                  <a16:creationId xmlns:a16="http://schemas.microsoft.com/office/drawing/2014/main" id="{56A79BE5-4C4E-954D-B906-909E95939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1981994"/>
              <a:ext cx="1755775" cy="1446212"/>
            </a:xfrm>
            <a:custGeom>
              <a:avLst/>
              <a:gdLst>
                <a:gd name="T0" fmla="*/ 2147483647 w 19880"/>
                <a:gd name="T1" fmla="*/ 0 h 16312"/>
                <a:gd name="T2" fmla="*/ 2147483647 w 19880"/>
                <a:gd name="T3" fmla="*/ 2147483647 h 16312"/>
                <a:gd name="T4" fmla="*/ 0 w 19880"/>
                <a:gd name="T5" fmla="*/ 2147483647 h 16312"/>
                <a:gd name="T6" fmla="*/ 0 60000 65536"/>
                <a:gd name="T7" fmla="*/ 0 60000 65536"/>
                <a:gd name="T8" fmla="*/ 0 60000 65536"/>
                <a:gd name="T9" fmla="*/ 0 w 19880"/>
                <a:gd name="T10" fmla="*/ 0 h 16312"/>
                <a:gd name="T11" fmla="*/ 19880 w 19880"/>
                <a:gd name="T12" fmla="*/ 16312 h 163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80" h="16312" fill="none" extrusionOk="0">
                  <a:moveTo>
                    <a:pt x="14159" y="-1"/>
                  </a:moveTo>
                  <a:cubicBezTo>
                    <a:pt x="16639" y="2152"/>
                    <a:pt x="18595" y="4843"/>
                    <a:pt x="19880" y="7865"/>
                  </a:cubicBezTo>
                </a:path>
                <a:path w="19880" h="16312" stroke="0" extrusionOk="0">
                  <a:moveTo>
                    <a:pt x="14159" y="-1"/>
                  </a:moveTo>
                  <a:cubicBezTo>
                    <a:pt x="16639" y="2152"/>
                    <a:pt x="18595" y="4843"/>
                    <a:pt x="19880" y="7865"/>
                  </a:cubicBezTo>
                  <a:lnTo>
                    <a:pt x="0" y="16312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4" name="Arc 16">
              <a:extLst>
                <a:ext uri="{FF2B5EF4-FFF2-40B4-BE49-F238E27FC236}">
                  <a16:creationId xmlns:a16="http://schemas.microsoft.com/office/drawing/2014/main" id="{7372B404-2DEC-4B43-8A7C-1B0DD0232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2996406"/>
              <a:ext cx="1908175" cy="830263"/>
            </a:xfrm>
            <a:custGeom>
              <a:avLst/>
              <a:gdLst>
                <a:gd name="T0" fmla="*/ 2147483647 w 21600"/>
                <a:gd name="T1" fmla="*/ 0 h 9355"/>
                <a:gd name="T2" fmla="*/ 2147483647 w 21600"/>
                <a:gd name="T3" fmla="*/ 2147483647 h 9355"/>
                <a:gd name="T4" fmla="*/ 0 w 21600"/>
                <a:gd name="T5" fmla="*/ 2147483647 h 93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9355"/>
                <a:gd name="T11" fmla="*/ 21600 w 21600"/>
                <a:gd name="T12" fmla="*/ 9355 h 93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9355" fill="none" extrusionOk="0">
                  <a:moveTo>
                    <a:pt x="21045" y="0"/>
                  </a:moveTo>
                  <a:cubicBezTo>
                    <a:pt x="21414" y="1594"/>
                    <a:pt x="21600" y="3225"/>
                    <a:pt x="21600" y="4862"/>
                  </a:cubicBezTo>
                  <a:cubicBezTo>
                    <a:pt x="21600" y="6372"/>
                    <a:pt x="21441" y="7877"/>
                    <a:pt x="21127" y="9354"/>
                  </a:cubicBezTo>
                </a:path>
                <a:path w="21600" h="9355" stroke="0" extrusionOk="0">
                  <a:moveTo>
                    <a:pt x="21045" y="0"/>
                  </a:moveTo>
                  <a:cubicBezTo>
                    <a:pt x="21414" y="1594"/>
                    <a:pt x="21600" y="3225"/>
                    <a:pt x="21600" y="4862"/>
                  </a:cubicBezTo>
                  <a:cubicBezTo>
                    <a:pt x="21600" y="6372"/>
                    <a:pt x="21441" y="7877"/>
                    <a:pt x="21127" y="9354"/>
                  </a:cubicBezTo>
                  <a:lnTo>
                    <a:pt x="0" y="4862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5" name="Arc 17">
              <a:extLst>
                <a:ext uri="{FF2B5EF4-FFF2-40B4-BE49-F238E27FC236}">
                  <a16:creationId xmlns:a16="http://schemas.microsoft.com/office/drawing/2014/main" id="{4634F0DE-118C-4144-B076-8C263AC75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3426619"/>
              <a:ext cx="1755775" cy="1422400"/>
            </a:xfrm>
            <a:custGeom>
              <a:avLst/>
              <a:gdLst>
                <a:gd name="T0" fmla="*/ 2147483647 w 19887"/>
                <a:gd name="T1" fmla="*/ 2147483647 h 16060"/>
                <a:gd name="T2" fmla="*/ 2147483647 w 19887"/>
                <a:gd name="T3" fmla="*/ 2147483647 h 16060"/>
                <a:gd name="T4" fmla="*/ 0 w 19887"/>
                <a:gd name="T5" fmla="*/ 0 h 16060"/>
                <a:gd name="T6" fmla="*/ 0 60000 65536"/>
                <a:gd name="T7" fmla="*/ 0 60000 65536"/>
                <a:gd name="T8" fmla="*/ 0 60000 65536"/>
                <a:gd name="T9" fmla="*/ 0 w 19887"/>
                <a:gd name="T10" fmla="*/ 0 h 16060"/>
                <a:gd name="T11" fmla="*/ 19887 w 19887"/>
                <a:gd name="T12" fmla="*/ 16060 h 160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87" h="16060" fill="none" extrusionOk="0">
                  <a:moveTo>
                    <a:pt x="19887" y="8430"/>
                  </a:moveTo>
                  <a:cubicBezTo>
                    <a:pt x="18653" y="11340"/>
                    <a:pt x="16795" y="13945"/>
                    <a:pt x="14444" y="16059"/>
                  </a:cubicBezTo>
                </a:path>
                <a:path w="19887" h="16060" stroke="0" extrusionOk="0">
                  <a:moveTo>
                    <a:pt x="19887" y="8430"/>
                  </a:moveTo>
                  <a:cubicBezTo>
                    <a:pt x="18653" y="11340"/>
                    <a:pt x="16795" y="13945"/>
                    <a:pt x="14444" y="1605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6" name="Arc 18">
              <a:extLst>
                <a:ext uri="{FF2B5EF4-FFF2-40B4-BE49-F238E27FC236}">
                  <a16:creationId xmlns:a16="http://schemas.microsoft.com/office/drawing/2014/main" id="{DE59B000-89B2-4C4D-8931-5CCDFE9C9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3426619"/>
              <a:ext cx="984250" cy="1908175"/>
            </a:xfrm>
            <a:custGeom>
              <a:avLst/>
              <a:gdLst>
                <a:gd name="T0" fmla="*/ 2147483647 w 11124"/>
                <a:gd name="T1" fmla="*/ 2147483647 h 21518"/>
                <a:gd name="T2" fmla="*/ 2147483647 w 11124"/>
                <a:gd name="T3" fmla="*/ 2147483647 h 21518"/>
                <a:gd name="T4" fmla="*/ 0 w 11124"/>
                <a:gd name="T5" fmla="*/ 0 h 21518"/>
                <a:gd name="T6" fmla="*/ 0 60000 65536"/>
                <a:gd name="T7" fmla="*/ 0 60000 65536"/>
                <a:gd name="T8" fmla="*/ 0 60000 65536"/>
                <a:gd name="T9" fmla="*/ 0 w 11124"/>
                <a:gd name="T10" fmla="*/ 0 h 21518"/>
                <a:gd name="T11" fmla="*/ 11124 w 11124"/>
                <a:gd name="T12" fmla="*/ 21518 h 215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24" h="21518" fill="none" extrusionOk="0">
                  <a:moveTo>
                    <a:pt x="11124" y="18515"/>
                  </a:moveTo>
                  <a:cubicBezTo>
                    <a:pt x="8309" y="20206"/>
                    <a:pt x="5146" y="21233"/>
                    <a:pt x="1875" y="21518"/>
                  </a:cubicBezTo>
                </a:path>
                <a:path w="11124" h="21518" stroke="0" extrusionOk="0">
                  <a:moveTo>
                    <a:pt x="11124" y="18515"/>
                  </a:moveTo>
                  <a:cubicBezTo>
                    <a:pt x="8309" y="20206"/>
                    <a:pt x="5146" y="21233"/>
                    <a:pt x="1875" y="215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7" name="Arc 19">
              <a:extLst>
                <a:ext uri="{FF2B5EF4-FFF2-40B4-BE49-F238E27FC236}">
                  <a16:creationId xmlns:a16="http://schemas.microsoft.com/office/drawing/2014/main" id="{BACA5605-7A4D-5644-93F3-B4631243D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132" y="3426619"/>
              <a:ext cx="982662" cy="1905000"/>
            </a:xfrm>
            <a:custGeom>
              <a:avLst/>
              <a:gdLst>
                <a:gd name="T0" fmla="*/ 2147483647 w 11138"/>
                <a:gd name="T1" fmla="*/ 2147483647 h 21481"/>
                <a:gd name="T2" fmla="*/ 0 w 11138"/>
                <a:gd name="T3" fmla="*/ 2147483647 h 21481"/>
                <a:gd name="T4" fmla="*/ 2147483647 w 11138"/>
                <a:gd name="T5" fmla="*/ 0 h 21481"/>
                <a:gd name="T6" fmla="*/ 0 60000 65536"/>
                <a:gd name="T7" fmla="*/ 0 60000 65536"/>
                <a:gd name="T8" fmla="*/ 0 60000 65536"/>
                <a:gd name="T9" fmla="*/ 0 w 11138"/>
                <a:gd name="T10" fmla="*/ 0 h 21481"/>
                <a:gd name="T11" fmla="*/ 11138 w 11138"/>
                <a:gd name="T12" fmla="*/ 21481 h 21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38" h="21481" fill="none" extrusionOk="0">
                  <a:moveTo>
                    <a:pt x="8873" y="21480"/>
                  </a:moveTo>
                  <a:cubicBezTo>
                    <a:pt x="5733" y="21149"/>
                    <a:pt x="2704" y="20134"/>
                    <a:pt x="0" y="18506"/>
                  </a:cubicBezTo>
                </a:path>
                <a:path w="11138" h="21481" stroke="0" extrusionOk="0">
                  <a:moveTo>
                    <a:pt x="8873" y="21480"/>
                  </a:moveTo>
                  <a:cubicBezTo>
                    <a:pt x="5733" y="21149"/>
                    <a:pt x="2704" y="20134"/>
                    <a:pt x="0" y="18506"/>
                  </a:cubicBezTo>
                  <a:lnTo>
                    <a:pt x="11138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8" name="Arc 20">
              <a:extLst>
                <a:ext uri="{FF2B5EF4-FFF2-40B4-BE49-F238E27FC236}">
                  <a16:creationId xmlns:a16="http://schemas.microsoft.com/office/drawing/2014/main" id="{A35A09C2-C2D9-ED4B-9E28-C99BF89DC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1019" y="3426619"/>
              <a:ext cx="1755775" cy="1444625"/>
            </a:xfrm>
            <a:custGeom>
              <a:avLst/>
              <a:gdLst>
                <a:gd name="T0" fmla="*/ 2147483647 w 19890"/>
                <a:gd name="T1" fmla="*/ 2147483647 h 16295"/>
                <a:gd name="T2" fmla="*/ 0 w 19890"/>
                <a:gd name="T3" fmla="*/ 2147483647 h 16295"/>
                <a:gd name="T4" fmla="*/ 2147483647 w 19890"/>
                <a:gd name="T5" fmla="*/ 0 h 16295"/>
                <a:gd name="T6" fmla="*/ 0 60000 65536"/>
                <a:gd name="T7" fmla="*/ 0 60000 65536"/>
                <a:gd name="T8" fmla="*/ 0 60000 65536"/>
                <a:gd name="T9" fmla="*/ 0 w 19890"/>
                <a:gd name="T10" fmla="*/ 0 h 16295"/>
                <a:gd name="T11" fmla="*/ 19890 w 19890"/>
                <a:gd name="T12" fmla="*/ 16295 h 162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90" h="16295" fill="none" extrusionOk="0">
                  <a:moveTo>
                    <a:pt x="5711" y="16294"/>
                  </a:moveTo>
                  <a:cubicBezTo>
                    <a:pt x="3233" y="14139"/>
                    <a:pt x="1280" y="11446"/>
                    <a:pt x="-1" y="8423"/>
                  </a:cubicBezTo>
                </a:path>
                <a:path w="19890" h="16295" stroke="0" extrusionOk="0">
                  <a:moveTo>
                    <a:pt x="5711" y="16294"/>
                  </a:moveTo>
                  <a:cubicBezTo>
                    <a:pt x="3233" y="14139"/>
                    <a:pt x="1280" y="11446"/>
                    <a:pt x="-1" y="8423"/>
                  </a:cubicBezTo>
                  <a:lnTo>
                    <a:pt x="1989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9" name="Arc 21">
              <a:extLst>
                <a:ext uri="{FF2B5EF4-FFF2-40B4-BE49-F238E27FC236}">
                  <a16:creationId xmlns:a16="http://schemas.microsoft.com/office/drawing/2014/main" id="{57BD5964-07E6-1240-BF0F-5C0500303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0207" y="2996406"/>
              <a:ext cx="1906587" cy="830263"/>
            </a:xfrm>
            <a:custGeom>
              <a:avLst/>
              <a:gdLst>
                <a:gd name="T0" fmla="*/ 2147483647 w 21600"/>
                <a:gd name="T1" fmla="*/ 2147483647 h 9347"/>
                <a:gd name="T2" fmla="*/ 2147483647 w 21600"/>
                <a:gd name="T3" fmla="*/ 0 h 9347"/>
                <a:gd name="T4" fmla="*/ 2147483647 w 21600"/>
                <a:gd name="T5" fmla="*/ 2147483647 h 9347"/>
                <a:gd name="T6" fmla="*/ 0 60000 65536"/>
                <a:gd name="T7" fmla="*/ 0 60000 65536"/>
                <a:gd name="T8" fmla="*/ 0 60000 65536"/>
                <a:gd name="T9" fmla="*/ 0 w 21600"/>
                <a:gd name="T10" fmla="*/ 0 h 9347"/>
                <a:gd name="T11" fmla="*/ 21600 w 21600"/>
                <a:gd name="T12" fmla="*/ 9347 h 93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9347" fill="none" extrusionOk="0">
                  <a:moveTo>
                    <a:pt x="471" y="9347"/>
                  </a:moveTo>
                  <a:cubicBezTo>
                    <a:pt x="158" y="7871"/>
                    <a:pt x="0" y="6366"/>
                    <a:pt x="0" y="4858"/>
                  </a:cubicBezTo>
                  <a:cubicBezTo>
                    <a:pt x="-1" y="3222"/>
                    <a:pt x="185" y="1593"/>
                    <a:pt x="553" y="0"/>
                  </a:cubicBezTo>
                </a:path>
                <a:path w="21600" h="9347" stroke="0" extrusionOk="0">
                  <a:moveTo>
                    <a:pt x="471" y="9347"/>
                  </a:moveTo>
                  <a:cubicBezTo>
                    <a:pt x="158" y="7871"/>
                    <a:pt x="0" y="6366"/>
                    <a:pt x="0" y="4858"/>
                  </a:cubicBezTo>
                  <a:cubicBezTo>
                    <a:pt x="-1" y="3222"/>
                    <a:pt x="185" y="1593"/>
                    <a:pt x="553" y="0"/>
                  </a:cubicBezTo>
                  <a:lnTo>
                    <a:pt x="21600" y="4858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20" name="Arc 22">
              <a:extLst>
                <a:ext uri="{FF2B5EF4-FFF2-40B4-BE49-F238E27FC236}">
                  <a16:creationId xmlns:a16="http://schemas.microsoft.com/office/drawing/2014/main" id="{568EA85B-CE3E-1B43-9C6C-87B17E49B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2607" y="1981994"/>
              <a:ext cx="1754187" cy="1446212"/>
            </a:xfrm>
            <a:custGeom>
              <a:avLst/>
              <a:gdLst>
                <a:gd name="T0" fmla="*/ 0 w 19883"/>
                <a:gd name="T1" fmla="*/ 2147483647 h 16303"/>
                <a:gd name="T2" fmla="*/ 2147483647 w 19883"/>
                <a:gd name="T3" fmla="*/ 0 h 16303"/>
                <a:gd name="T4" fmla="*/ 2147483647 w 19883"/>
                <a:gd name="T5" fmla="*/ 2147483647 h 16303"/>
                <a:gd name="T6" fmla="*/ 0 60000 65536"/>
                <a:gd name="T7" fmla="*/ 0 60000 65536"/>
                <a:gd name="T8" fmla="*/ 0 60000 65536"/>
                <a:gd name="T9" fmla="*/ 0 w 19883"/>
                <a:gd name="T10" fmla="*/ 0 h 16303"/>
                <a:gd name="T11" fmla="*/ 19883 w 19883"/>
                <a:gd name="T12" fmla="*/ 16303 h 1630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83" h="16303" fill="none" extrusionOk="0">
                  <a:moveTo>
                    <a:pt x="-1" y="7863"/>
                  </a:moveTo>
                  <a:cubicBezTo>
                    <a:pt x="1282" y="4842"/>
                    <a:pt x="3236" y="2153"/>
                    <a:pt x="5713" y="0"/>
                  </a:cubicBezTo>
                </a:path>
                <a:path w="19883" h="16303" stroke="0" extrusionOk="0">
                  <a:moveTo>
                    <a:pt x="-1" y="7863"/>
                  </a:moveTo>
                  <a:cubicBezTo>
                    <a:pt x="1282" y="4842"/>
                    <a:pt x="3236" y="2153"/>
                    <a:pt x="5713" y="0"/>
                  </a:cubicBezTo>
                  <a:lnTo>
                    <a:pt x="19883" y="16303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45068E-720B-2942-B458-25442685AFA4}"/>
              </a:ext>
            </a:extLst>
          </p:cNvPr>
          <p:cNvSpPr/>
          <p:nvPr/>
        </p:nvSpPr>
        <p:spPr>
          <a:xfrm>
            <a:off x="5878833" y="148454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코드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3818AC-8DD0-484D-8518-EDB681566FD9}"/>
              </a:ext>
            </a:extLst>
          </p:cNvPr>
          <p:cNvSpPr/>
          <p:nvPr/>
        </p:nvSpPr>
        <p:spPr>
          <a:xfrm>
            <a:off x="7819512" y="258363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빌드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0D87-CDB5-2346-AB85-18D3F6C41B45}"/>
              </a:ext>
            </a:extLst>
          </p:cNvPr>
          <p:cNvSpPr/>
          <p:nvPr/>
        </p:nvSpPr>
        <p:spPr>
          <a:xfrm>
            <a:off x="7711745" y="446352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테스트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CB9416-07D2-2041-84D3-3D23E32B2C24}"/>
              </a:ext>
            </a:extLst>
          </p:cNvPr>
          <p:cNvSpPr/>
          <p:nvPr/>
        </p:nvSpPr>
        <p:spPr>
          <a:xfrm>
            <a:off x="5778208" y="543201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패키지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194E54-1D60-E641-9725-B3A3396C5D7C}"/>
              </a:ext>
            </a:extLst>
          </p:cNvPr>
          <p:cNvSpPr/>
          <p:nvPr/>
        </p:nvSpPr>
        <p:spPr>
          <a:xfrm>
            <a:off x="3627782" y="421979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+mn-ea"/>
              </a:rPr>
              <a:t>릴리즈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0CC6B7-F30D-2C44-BBD4-4E0701DFA748}"/>
              </a:ext>
            </a:extLst>
          </p:cNvPr>
          <p:cNvSpPr/>
          <p:nvPr/>
        </p:nvSpPr>
        <p:spPr>
          <a:xfrm>
            <a:off x="5662427" y="704382"/>
            <a:ext cx="107914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구성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IaC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7900EA-9890-BA45-A269-374C08242F88}"/>
              </a:ext>
            </a:extLst>
          </p:cNvPr>
          <p:cNvSpPr/>
          <p:nvPr/>
        </p:nvSpPr>
        <p:spPr>
          <a:xfrm>
            <a:off x="3481209" y="2582877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모니터링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465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﻿Jira &amp; Confluence </a:t>
            </a:r>
            <a:r>
              <a:rPr lang="ko-KR" altLang="en-US" dirty="0"/>
              <a:t>에 대한 간략한 설명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오리엔테이션과 시작하기</a:t>
            </a:r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50E26C-2EEC-1D4D-BC60-87E06BBC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558" y="2123049"/>
            <a:ext cx="1856308" cy="6219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AFF2A1-FE47-4C4A-860B-8AAEBF249C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472" b="28629"/>
          <a:stretch/>
        </p:blipFill>
        <p:spPr>
          <a:xfrm>
            <a:off x="6601336" y="3644569"/>
            <a:ext cx="3674752" cy="8553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53697D-3A83-9A4B-BA5C-2803030FF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1236" y="1563908"/>
            <a:ext cx="1181100" cy="1181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FE03BF-A9B0-C844-9325-4D44293D0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440" y="2826653"/>
            <a:ext cx="832692" cy="7902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63C316-5BBE-1248-B9E7-C7A1AF8806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4497" y="3792681"/>
            <a:ext cx="923635" cy="923635"/>
          </a:xfrm>
          <a:prstGeom prst="rect">
            <a:avLst/>
          </a:prstGeom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DD78DD79-69C2-7642-9352-65700B96DC1E}"/>
              </a:ext>
            </a:extLst>
          </p:cNvPr>
          <p:cNvSpPr/>
          <p:nvPr/>
        </p:nvSpPr>
        <p:spPr>
          <a:xfrm>
            <a:off x="5057816" y="2921246"/>
            <a:ext cx="1261090" cy="6010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6930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﻿Jira &amp; Confluence </a:t>
            </a:r>
            <a:r>
              <a:rPr lang="ko-KR" altLang="en-US" dirty="0"/>
              <a:t>에 대한 간략한 설명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오리엔테이션과 시작하기</a:t>
            </a: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289D7-85F8-5A40-9D2D-6BFBE41C6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65" b="15683"/>
          <a:stretch/>
        </p:blipFill>
        <p:spPr>
          <a:xfrm>
            <a:off x="4162588" y="2089720"/>
            <a:ext cx="3051546" cy="7609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EE89A1-0E35-7F49-81FC-9382A2AB3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194" y="3635498"/>
            <a:ext cx="2666334" cy="85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11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B6CDB-857A-457A-B413-F5B7C545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오리엔테이션과 시작하기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32E13-9C12-4BC2-B7D3-E4AF6CA12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6120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﻿Jira &amp; Confluence </a:t>
            </a:r>
            <a:r>
              <a:rPr lang="ko-KR" altLang="en-US" dirty="0"/>
              <a:t>에 대한 간략한 설명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오리엔테이션과 시작하기</a:t>
            </a:r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50E26C-2EEC-1D4D-BC60-87E06BBC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973" y="1714835"/>
            <a:ext cx="1856308" cy="6219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6289D7-85F8-5A40-9D2D-6BFBE41C61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65" b="15683"/>
          <a:stretch/>
        </p:blipFill>
        <p:spPr>
          <a:xfrm>
            <a:off x="6680027" y="1683320"/>
            <a:ext cx="3051546" cy="7609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AFF2A1-FE47-4C4A-860B-8AAEBF249C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472" b="28629"/>
          <a:stretch/>
        </p:blipFill>
        <p:spPr>
          <a:xfrm>
            <a:off x="1650786" y="3889498"/>
            <a:ext cx="3674752" cy="8553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EE89A1-0E35-7F49-81FC-9382A2AB3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633" y="3889498"/>
            <a:ext cx="2666334" cy="85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51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﻿</a:t>
            </a:r>
            <a:r>
              <a:rPr lang="ko-KR" altLang="en-US" dirty="0"/>
              <a:t>개발 프로세스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오리엔테이션과 시작하기</a:t>
            </a:r>
          </a:p>
          <a:p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11A2348-D1AA-124C-B4BF-60F603FCF88A}"/>
              </a:ext>
            </a:extLst>
          </p:cNvPr>
          <p:cNvGrpSpPr/>
          <p:nvPr/>
        </p:nvGrpSpPr>
        <p:grpSpPr>
          <a:xfrm>
            <a:off x="4448474" y="2008413"/>
            <a:ext cx="3511437" cy="3244737"/>
            <a:chOff x="4190207" y="1523206"/>
            <a:chExt cx="3811587" cy="3811588"/>
          </a:xfrm>
        </p:grpSpPr>
        <p:sp>
          <p:nvSpPr>
            <p:cNvPr id="11" name="Arc 13">
              <a:extLst>
                <a:ext uri="{FF2B5EF4-FFF2-40B4-BE49-F238E27FC236}">
                  <a16:creationId xmlns:a16="http://schemas.microsoft.com/office/drawing/2014/main" id="{170B499B-6EB4-BB4F-B41D-73C7FDCD7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132" y="1523206"/>
              <a:ext cx="982662" cy="1905000"/>
            </a:xfrm>
            <a:custGeom>
              <a:avLst/>
              <a:gdLst>
                <a:gd name="T0" fmla="*/ 0 w 11129"/>
                <a:gd name="T1" fmla="*/ 2147483647 h 21481"/>
                <a:gd name="T2" fmla="*/ 2147483647 w 11129"/>
                <a:gd name="T3" fmla="*/ 0 h 21481"/>
                <a:gd name="T4" fmla="*/ 2147483647 w 11129"/>
                <a:gd name="T5" fmla="*/ 2147483647 h 21481"/>
                <a:gd name="T6" fmla="*/ 0 60000 65536"/>
                <a:gd name="T7" fmla="*/ 0 60000 65536"/>
                <a:gd name="T8" fmla="*/ 0 60000 65536"/>
                <a:gd name="T9" fmla="*/ 0 w 11129"/>
                <a:gd name="T10" fmla="*/ 0 h 21481"/>
                <a:gd name="T11" fmla="*/ 11129 w 11129"/>
                <a:gd name="T12" fmla="*/ 21481 h 21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29" h="21481" fill="none" extrusionOk="0">
                  <a:moveTo>
                    <a:pt x="-1" y="2968"/>
                  </a:moveTo>
                  <a:cubicBezTo>
                    <a:pt x="2703" y="1343"/>
                    <a:pt x="5729" y="330"/>
                    <a:pt x="8865" y="-1"/>
                  </a:cubicBezTo>
                </a:path>
                <a:path w="11129" h="21481" stroke="0" extrusionOk="0">
                  <a:moveTo>
                    <a:pt x="-1" y="2968"/>
                  </a:moveTo>
                  <a:cubicBezTo>
                    <a:pt x="2703" y="1343"/>
                    <a:pt x="5729" y="330"/>
                    <a:pt x="8865" y="-1"/>
                  </a:cubicBezTo>
                  <a:lnTo>
                    <a:pt x="11129" y="21481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2" name="Arc 14">
              <a:extLst>
                <a:ext uri="{FF2B5EF4-FFF2-40B4-BE49-F238E27FC236}">
                  <a16:creationId xmlns:a16="http://schemas.microsoft.com/office/drawing/2014/main" id="{95097F2F-C046-CC4D-A8F9-80124938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1523206"/>
              <a:ext cx="984250" cy="1905000"/>
            </a:xfrm>
            <a:custGeom>
              <a:avLst/>
              <a:gdLst>
                <a:gd name="T0" fmla="*/ 2147483647 w 11116"/>
                <a:gd name="T1" fmla="*/ 0 h 21483"/>
                <a:gd name="T2" fmla="*/ 2147483647 w 11116"/>
                <a:gd name="T3" fmla="*/ 2147483647 h 21483"/>
                <a:gd name="T4" fmla="*/ 0 w 11116"/>
                <a:gd name="T5" fmla="*/ 2147483647 h 21483"/>
                <a:gd name="T6" fmla="*/ 0 60000 65536"/>
                <a:gd name="T7" fmla="*/ 0 60000 65536"/>
                <a:gd name="T8" fmla="*/ 0 60000 65536"/>
                <a:gd name="T9" fmla="*/ 0 w 11116"/>
                <a:gd name="T10" fmla="*/ 0 h 21483"/>
                <a:gd name="T11" fmla="*/ 11116 w 11116"/>
                <a:gd name="T12" fmla="*/ 21483 h 2148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16" h="21483" fill="none" extrusionOk="0">
                  <a:moveTo>
                    <a:pt x="2245" y="-1"/>
                  </a:moveTo>
                  <a:cubicBezTo>
                    <a:pt x="5382" y="327"/>
                    <a:pt x="8410" y="1339"/>
                    <a:pt x="11116" y="2962"/>
                  </a:cubicBezTo>
                </a:path>
                <a:path w="11116" h="21483" stroke="0" extrusionOk="0">
                  <a:moveTo>
                    <a:pt x="2245" y="-1"/>
                  </a:moveTo>
                  <a:cubicBezTo>
                    <a:pt x="5382" y="327"/>
                    <a:pt x="8410" y="1339"/>
                    <a:pt x="11116" y="2962"/>
                  </a:cubicBezTo>
                  <a:lnTo>
                    <a:pt x="0" y="21483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3" name="Arc 15">
              <a:extLst>
                <a:ext uri="{FF2B5EF4-FFF2-40B4-BE49-F238E27FC236}">
                  <a16:creationId xmlns:a16="http://schemas.microsoft.com/office/drawing/2014/main" id="{56A79BE5-4C4E-954D-B906-909E95939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1981994"/>
              <a:ext cx="1755775" cy="1446212"/>
            </a:xfrm>
            <a:custGeom>
              <a:avLst/>
              <a:gdLst>
                <a:gd name="T0" fmla="*/ 2147483647 w 19880"/>
                <a:gd name="T1" fmla="*/ 0 h 16312"/>
                <a:gd name="T2" fmla="*/ 2147483647 w 19880"/>
                <a:gd name="T3" fmla="*/ 2147483647 h 16312"/>
                <a:gd name="T4" fmla="*/ 0 w 19880"/>
                <a:gd name="T5" fmla="*/ 2147483647 h 16312"/>
                <a:gd name="T6" fmla="*/ 0 60000 65536"/>
                <a:gd name="T7" fmla="*/ 0 60000 65536"/>
                <a:gd name="T8" fmla="*/ 0 60000 65536"/>
                <a:gd name="T9" fmla="*/ 0 w 19880"/>
                <a:gd name="T10" fmla="*/ 0 h 16312"/>
                <a:gd name="T11" fmla="*/ 19880 w 19880"/>
                <a:gd name="T12" fmla="*/ 16312 h 163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80" h="16312" fill="none" extrusionOk="0">
                  <a:moveTo>
                    <a:pt x="14159" y="-1"/>
                  </a:moveTo>
                  <a:cubicBezTo>
                    <a:pt x="16639" y="2152"/>
                    <a:pt x="18595" y="4843"/>
                    <a:pt x="19880" y="7865"/>
                  </a:cubicBezTo>
                </a:path>
                <a:path w="19880" h="16312" stroke="0" extrusionOk="0">
                  <a:moveTo>
                    <a:pt x="14159" y="-1"/>
                  </a:moveTo>
                  <a:cubicBezTo>
                    <a:pt x="16639" y="2152"/>
                    <a:pt x="18595" y="4843"/>
                    <a:pt x="19880" y="7865"/>
                  </a:cubicBezTo>
                  <a:lnTo>
                    <a:pt x="0" y="16312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4" name="Arc 16">
              <a:extLst>
                <a:ext uri="{FF2B5EF4-FFF2-40B4-BE49-F238E27FC236}">
                  <a16:creationId xmlns:a16="http://schemas.microsoft.com/office/drawing/2014/main" id="{7372B404-2DEC-4B43-8A7C-1B0DD0232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2996406"/>
              <a:ext cx="1908175" cy="830263"/>
            </a:xfrm>
            <a:custGeom>
              <a:avLst/>
              <a:gdLst>
                <a:gd name="T0" fmla="*/ 2147483647 w 21600"/>
                <a:gd name="T1" fmla="*/ 0 h 9355"/>
                <a:gd name="T2" fmla="*/ 2147483647 w 21600"/>
                <a:gd name="T3" fmla="*/ 2147483647 h 9355"/>
                <a:gd name="T4" fmla="*/ 0 w 21600"/>
                <a:gd name="T5" fmla="*/ 2147483647 h 93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9355"/>
                <a:gd name="T11" fmla="*/ 21600 w 21600"/>
                <a:gd name="T12" fmla="*/ 9355 h 93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9355" fill="none" extrusionOk="0">
                  <a:moveTo>
                    <a:pt x="21045" y="0"/>
                  </a:moveTo>
                  <a:cubicBezTo>
                    <a:pt x="21414" y="1594"/>
                    <a:pt x="21600" y="3225"/>
                    <a:pt x="21600" y="4862"/>
                  </a:cubicBezTo>
                  <a:cubicBezTo>
                    <a:pt x="21600" y="6372"/>
                    <a:pt x="21441" y="7877"/>
                    <a:pt x="21127" y="9354"/>
                  </a:cubicBezTo>
                </a:path>
                <a:path w="21600" h="9355" stroke="0" extrusionOk="0">
                  <a:moveTo>
                    <a:pt x="21045" y="0"/>
                  </a:moveTo>
                  <a:cubicBezTo>
                    <a:pt x="21414" y="1594"/>
                    <a:pt x="21600" y="3225"/>
                    <a:pt x="21600" y="4862"/>
                  </a:cubicBezTo>
                  <a:cubicBezTo>
                    <a:pt x="21600" y="6372"/>
                    <a:pt x="21441" y="7877"/>
                    <a:pt x="21127" y="9354"/>
                  </a:cubicBezTo>
                  <a:lnTo>
                    <a:pt x="0" y="4862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5" name="Arc 17">
              <a:extLst>
                <a:ext uri="{FF2B5EF4-FFF2-40B4-BE49-F238E27FC236}">
                  <a16:creationId xmlns:a16="http://schemas.microsoft.com/office/drawing/2014/main" id="{4634F0DE-118C-4144-B076-8C263AC75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3426619"/>
              <a:ext cx="1755775" cy="1422400"/>
            </a:xfrm>
            <a:custGeom>
              <a:avLst/>
              <a:gdLst>
                <a:gd name="T0" fmla="*/ 2147483647 w 19887"/>
                <a:gd name="T1" fmla="*/ 2147483647 h 16060"/>
                <a:gd name="T2" fmla="*/ 2147483647 w 19887"/>
                <a:gd name="T3" fmla="*/ 2147483647 h 16060"/>
                <a:gd name="T4" fmla="*/ 0 w 19887"/>
                <a:gd name="T5" fmla="*/ 0 h 16060"/>
                <a:gd name="T6" fmla="*/ 0 60000 65536"/>
                <a:gd name="T7" fmla="*/ 0 60000 65536"/>
                <a:gd name="T8" fmla="*/ 0 60000 65536"/>
                <a:gd name="T9" fmla="*/ 0 w 19887"/>
                <a:gd name="T10" fmla="*/ 0 h 16060"/>
                <a:gd name="T11" fmla="*/ 19887 w 19887"/>
                <a:gd name="T12" fmla="*/ 16060 h 160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87" h="16060" fill="none" extrusionOk="0">
                  <a:moveTo>
                    <a:pt x="19887" y="8430"/>
                  </a:moveTo>
                  <a:cubicBezTo>
                    <a:pt x="18653" y="11340"/>
                    <a:pt x="16795" y="13945"/>
                    <a:pt x="14444" y="16059"/>
                  </a:cubicBezTo>
                </a:path>
                <a:path w="19887" h="16060" stroke="0" extrusionOk="0">
                  <a:moveTo>
                    <a:pt x="19887" y="8430"/>
                  </a:moveTo>
                  <a:cubicBezTo>
                    <a:pt x="18653" y="11340"/>
                    <a:pt x="16795" y="13945"/>
                    <a:pt x="14444" y="1605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6" name="Arc 18">
              <a:extLst>
                <a:ext uri="{FF2B5EF4-FFF2-40B4-BE49-F238E27FC236}">
                  <a16:creationId xmlns:a16="http://schemas.microsoft.com/office/drawing/2014/main" id="{DE59B000-89B2-4C4D-8931-5CCDFE9C9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3426619"/>
              <a:ext cx="984250" cy="1908175"/>
            </a:xfrm>
            <a:custGeom>
              <a:avLst/>
              <a:gdLst>
                <a:gd name="T0" fmla="*/ 2147483647 w 11124"/>
                <a:gd name="T1" fmla="*/ 2147483647 h 21518"/>
                <a:gd name="T2" fmla="*/ 2147483647 w 11124"/>
                <a:gd name="T3" fmla="*/ 2147483647 h 21518"/>
                <a:gd name="T4" fmla="*/ 0 w 11124"/>
                <a:gd name="T5" fmla="*/ 0 h 21518"/>
                <a:gd name="T6" fmla="*/ 0 60000 65536"/>
                <a:gd name="T7" fmla="*/ 0 60000 65536"/>
                <a:gd name="T8" fmla="*/ 0 60000 65536"/>
                <a:gd name="T9" fmla="*/ 0 w 11124"/>
                <a:gd name="T10" fmla="*/ 0 h 21518"/>
                <a:gd name="T11" fmla="*/ 11124 w 11124"/>
                <a:gd name="T12" fmla="*/ 21518 h 215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24" h="21518" fill="none" extrusionOk="0">
                  <a:moveTo>
                    <a:pt x="11124" y="18515"/>
                  </a:moveTo>
                  <a:cubicBezTo>
                    <a:pt x="8309" y="20206"/>
                    <a:pt x="5146" y="21233"/>
                    <a:pt x="1875" y="21518"/>
                  </a:cubicBezTo>
                </a:path>
                <a:path w="11124" h="21518" stroke="0" extrusionOk="0">
                  <a:moveTo>
                    <a:pt x="11124" y="18515"/>
                  </a:moveTo>
                  <a:cubicBezTo>
                    <a:pt x="8309" y="20206"/>
                    <a:pt x="5146" y="21233"/>
                    <a:pt x="1875" y="215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7" name="Arc 19">
              <a:extLst>
                <a:ext uri="{FF2B5EF4-FFF2-40B4-BE49-F238E27FC236}">
                  <a16:creationId xmlns:a16="http://schemas.microsoft.com/office/drawing/2014/main" id="{BACA5605-7A4D-5644-93F3-B4631243D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132" y="3426619"/>
              <a:ext cx="982662" cy="1905000"/>
            </a:xfrm>
            <a:custGeom>
              <a:avLst/>
              <a:gdLst>
                <a:gd name="T0" fmla="*/ 2147483647 w 11138"/>
                <a:gd name="T1" fmla="*/ 2147483647 h 21481"/>
                <a:gd name="T2" fmla="*/ 0 w 11138"/>
                <a:gd name="T3" fmla="*/ 2147483647 h 21481"/>
                <a:gd name="T4" fmla="*/ 2147483647 w 11138"/>
                <a:gd name="T5" fmla="*/ 0 h 21481"/>
                <a:gd name="T6" fmla="*/ 0 60000 65536"/>
                <a:gd name="T7" fmla="*/ 0 60000 65536"/>
                <a:gd name="T8" fmla="*/ 0 60000 65536"/>
                <a:gd name="T9" fmla="*/ 0 w 11138"/>
                <a:gd name="T10" fmla="*/ 0 h 21481"/>
                <a:gd name="T11" fmla="*/ 11138 w 11138"/>
                <a:gd name="T12" fmla="*/ 21481 h 21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38" h="21481" fill="none" extrusionOk="0">
                  <a:moveTo>
                    <a:pt x="8873" y="21480"/>
                  </a:moveTo>
                  <a:cubicBezTo>
                    <a:pt x="5733" y="21149"/>
                    <a:pt x="2704" y="20134"/>
                    <a:pt x="0" y="18506"/>
                  </a:cubicBezTo>
                </a:path>
                <a:path w="11138" h="21481" stroke="0" extrusionOk="0">
                  <a:moveTo>
                    <a:pt x="8873" y="21480"/>
                  </a:moveTo>
                  <a:cubicBezTo>
                    <a:pt x="5733" y="21149"/>
                    <a:pt x="2704" y="20134"/>
                    <a:pt x="0" y="18506"/>
                  </a:cubicBezTo>
                  <a:lnTo>
                    <a:pt x="11138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8" name="Arc 20">
              <a:extLst>
                <a:ext uri="{FF2B5EF4-FFF2-40B4-BE49-F238E27FC236}">
                  <a16:creationId xmlns:a16="http://schemas.microsoft.com/office/drawing/2014/main" id="{A35A09C2-C2D9-ED4B-9E28-C99BF89DC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1019" y="3426619"/>
              <a:ext cx="1755775" cy="1444625"/>
            </a:xfrm>
            <a:custGeom>
              <a:avLst/>
              <a:gdLst>
                <a:gd name="T0" fmla="*/ 2147483647 w 19890"/>
                <a:gd name="T1" fmla="*/ 2147483647 h 16295"/>
                <a:gd name="T2" fmla="*/ 0 w 19890"/>
                <a:gd name="T3" fmla="*/ 2147483647 h 16295"/>
                <a:gd name="T4" fmla="*/ 2147483647 w 19890"/>
                <a:gd name="T5" fmla="*/ 0 h 16295"/>
                <a:gd name="T6" fmla="*/ 0 60000 65536"/>
                <a:gd name="T7" fmla="*/ 0 60000 65536"/>
                <a:gd name="T8" fmla="*/ 0 60000 65536"/>
                <a:gd name="T9" fmla="*/ 0 w 19890"/>
                <a:gd name="T10" fmla="*/ 0 h 16295"/>
                <a:gd name="T11" fmla="*/ 19890 w 19890"/>
                <a:gd name="T12" fmla="*/ 16295 h 162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90" h="16295" fill="none" extrusionOk="0">
                  <a:moveTo>
                    <a:pt x="5711" y="16294"/>
                  </a:moveTo>
                  <a:cubicBezTo>
                    <a:pt x="3233" y="14139"/>
                    <a:pt x="1280" y="11446"/>
                    <a:pt x="-1" y="8423"/>
                  </a:cubicBezTo>
                </a:path>
                <a:path w="19890" h="16295" stroke="0" extrusionOk="0">
                  <a:moveTo>
                    <a:pt x="5711" y="16294"/>
                  </a:moveTo>
                  <a:cubicBezTo>
                    <a:pt x="3233" y="14139"/>
                    <a:pt x="1280" y="11446"/>
                    <a:pt x="-1" y="8423"/>
                  </a:cubicBezTo>
                  <a:lnTo>
                    <a:pt x="1989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9" name="Arc 21">
              <a:extLst>
                <a:ext uri="{FF2B5EF4-FFF2-40B4-BE49-F238E27FC236}">
                  <a16:creationId xmlns:a16="http://schemas.microsoft.com/office/drawing/2014/main" id="{57BD5964-07E6-1240-BF0F-5C0500303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0207" y="2996406"/>
              <a:ext cx="1906587" cy="830263"/>
            </a:xfrm>
            <a:custGeom>
              <a:avLst/>
              <a:gdLst>
                <a:gd name="T0" fmla="*/ 2147483647 w 21600"/>
                <a:gd name="T1" fmla="*/ 2147483647 h 9347"/>
                <a:gd name="T2" fmla="*/ 2147483647 w 21600"/>
                <a:gd name="T3" fmla="*/ 0 h 9347"/>
                <a:gd name="T4" fmla="*/ 2147483647 w 21600"/>
                <a:gd name="T5" fmla="*/ 2147483647 h 9347"/>
                <a:gd name="T6" fmla="*/ 0 60000 65536"/>
                <a:gd name="T7" fmla="*/ 0 60000 65536"/>
                <a:gd name="T8" fmla="*/ 0 60000 65536"/>
                <a:gd name="T9" fmla="*/ 0 w 21600"/>
                <a:gd name="T10" fmla="*/ 0 h 9347"/>
                <a:gd name="T11" fmla="*/ 21600 w 21600"/>
                <a:gd name="T12" fmla="*/ 9347 h 93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9347" fill="none" extrusionOk="0">
                  <a:moveTo>
                    <a:pt x="471" y="9347"/>
                  </a:moveTo>
                  <a:cubicBezTo>
                    <a:pt x="158" y="7871"/>
                    <a:pt x="0" y="6366"/>
                    <a:pt x="0" y="4858"/>
                  </a:cubicBezTo>
                  <a:cubicBezTo>
                    <a:pt x="-1" y="3222"/>
                    <a:pt x="185" y="1593"/>
                    <a:pt x="553" y="0"/>
                  </a:cubicBezTo>
                </a:path>
                <a:path w="21600" h="9347" stroke="0" extrusionOk="0">
                  <a:moveTo>
                    <a:pt x="471" y="9347"/>
                  </a:moveTo>
                  <a:cubicBezTo>
                    <a:pt x="158" y="7871"/>
                    <a:pt x="0" y="6366"/>
                    <a:pt x="0" y="4858"/>
                  </a:cubicBezTo>
                  <a:cubicBezTo>
                    <a:pt x="-1" y="3222"/>
                    <a:pt x="185" y="1593"/>
                    <a:pt x="553" y="0"/>
                  </a:cubicBezTo>
                  <a:lnTo>
                    <a:pt x="21600" y="4858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20" name="Arc 22">
              <a:extLst>
                <a:ext uri="{FF2B5EF4-FFF2-40B4-BE49-F238E27FC236}">
                  <a16:creationId xmlns:a16="http://schemas.microsoft.com/office/drawing/2014/main" id="{568EA85B-CE3E-1B43-9C6C-87B17E49B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2607" y="1981994"/>
              <a:ext cx="1754187" cy="1446212"/>
            </a:xfrm>
            <a:custGeom>
              <a:avLst/>
              <a:gdLst>
                <a:gd name="T0" fmla="*/ 0 w 19883"/>
                <a:gd name="T1" fmla="*/ 2147483647 h 16303"/>
                <a:gd name="T2" fmla="*/ 2147483647 w 19883"/>
                <a:gd name="T3" fmla="*/ 0 h 16303"/>
                <a:gd name="T4" fmla="*/ 2147483647 w 19883"/>
                <a:gd name="T5" fmla="*/ 2147483647 h 16303"/>
                <a:gd name="T6" fmla="*/ 0 60000 65536"/>
                <a:gd name="T7" fmla="*/ 0 60000 65536"/>
                <a:gd name="T8" fmla="*/ 0 60000 65536"/>
                <a:gd name="T9" fmla="*/ 0 w 19883"/>
                <a:gd name="T10" fmla="*/ 0 h 16303"/>
                <a:gd name="T11" fmla="*/ 19883 w 19883"/>
                <a:gd name="T12" fmla="*/ 16303 h 1630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83" h="16303" fill="none" extrusionOk="0">
                  <a:moveTo>
                    <a:pt x="-1" y="7863"/>
                  </a:moveTo>
                  <a:cubicBezTo>
                    <a:pt x="1282" y="4842"/>
                    <a:pt x="3236" y="2153"/>
                    <a:pt x="5713" y="0"/>
                  </a:cubicBezTo>
                </a:path>
                <a:path w="19883" h="16303" stroke="0" extrusionOk="0">
                  <a:moveTo>
                    <a:pt x="-1" y="7863"/>
                  </a:moveTo>
                  <a:cubicBezTo>
                    <a:pt x="1282" y="4842"/>
                    <a:pt x="3236" y="2153"/>
                    <a:pt x="5713" y="0"/>
                  </a:cubicBezTo>
                  <a:lnTo>
                    <a:pt x="19883" y="16303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45068E-720B-2942-B458-25442685AFA4}"/>
              </a:ext>
            </a:extLst>
          </p:cNvPr>
          <p:cNvSpPr/>
          <p:nvPr/>
        </p:nvSpPr>
        <p:spPr>
          <a:xfrm>
            <a:off x="5878833" y="1484543"/>
            <a:ext cx="64633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코드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3818AC-8DD0-484D-8518-EDB681566FD9}"/>
              </a:ext>
            </a:extLst>
          </p:cNvPr>
          <p:cNvSpPr/>
          <p:nvPr/>
        </p:nvSpPr>
        <p:spPr>
          <a:xfrm>
            <a:off x="7819512" y="258363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빌드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0D87-CDB5-2346-AB85-18D3F6C41B45}"/>
              </a:ext>
            </a:extLst>
          </p:cNvPr>
          <p:cNvSpPr/>
          <p:nvPr/>
        </p:nvSpPr>
        <p:spPr>
          <a:xfrm>
            <a:off x="7711745" y="446352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테스트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CB9416-07D2-2041-84D3-3D23E32B2C24}"/>
              </a:ext>
            </a:extLst>
          </p:cNvPr>
          <p:cNvSpPr/>
          <p:nvPr/>
        </p:nvSpPr>
        <p:spPr>
          <a:xfrm>
            <a:off x="5778208" y="543201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패키지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194E54-1D60-E641-9725-B3A3396C5D7C}"/>
              </a:ext>
            </a:extLst>
          </p:cNvPr>
          <p:cNvSpPr/>
          <p:nvPr/>
        </p:nvSpPr>
        <p:spPr>
          <a:xfrm>
            <a:off x="3627782" y="421979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+mn-ea"/>
              </a:rPr>
              <a:t>릴리즈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0CC6B7-F30D-2C44-BBD4-4E0701DFA748}"/>
              </a:ext>
            </a:extLst>
          </p:cNvPr>
          <p:cNvSpPr/>
          <p:nvPr/>
        </p:nvSpPr>
        <p:spPr>
          <a:xfrm>
            <a:off x="5662427" y="704382"/>
            <a:ext cx="107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구성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IaC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7900EA-9890-BA45-A269-374C08242F88}"/>
              </a:ext>
            </a:extLst>
          </p:cNvPr>
          <p:cNvSpPr/>
          <p:nvPr/>
        </p:nvSpPr>
        <p:spPr>
          <a:xfrm>
            <a:off x="3481209" y="25828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모니터링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36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﻿</a:t>
            </a:r>
            <a:r>
              <a:rPr lang="ko-KR" altLang="en-US" dirty="0"/>
              <a:t>개발 프로세스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오리엔테이션과 시작하기</a:t>
            </a:r>
          </a:p>
          <a:p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11A2348-D1AA-124C-B4BF-60F603FCF88A}"/>
              </a:ext>
            </a:extLst>
          </p:cNvPr>
          <p:cNvGrpSpPr/>
          <p:nvPr/>
        </p:nvGrpSpPr>
        <p:grpSpPr>
          <a:xfrm>
            <a:off x="4448474" y="2008413"/>
            <a:ext cx="3511437" cy="3244737"/>
            <a:chOff x="4190207" y="1523206"/>
            <a:chExt cx="3811587" cy="3811588"/>
          </a:xfrm>
        </p:grpSpPr>
        <p:sp>
          <p:nvSpPr>
            <p:cNvPr id="11" name="Arc 13">
              <a:extLst>
                <a:ext uri="{FF2B5EF4-FFF2-40B4-BE49-F238E27FC236}">
                  <a16:creationId xmlns:a16="http://schemas.microsoft.com/office/drawing/2014/main" id="{170B499B-6EB4-BB4F-B41D-73C7FDCD7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132" y="1523206"/>
              <a:ext cx="982662" cy="1905000"/>
            </a:xfrm>
            <a:custGeom>
              <a:avLst/>
              <a:gdLst>
                <a:gd name="T0" fmla="*/ 0 w 11129"/>
                <a:gd name="T1" fmla="*/ 2147483647 h 21481"/>
                <a:gd name="T2" fmla="*/ 2147483647 w 11129"/>
                <a:gd name="T3" fmla="*/ 0 h 21481"/>
                <a:gd name="T4" fmla="*/ 2147483647 w 11129"/>
                <a:gd name="T5" fmla="*/ 2147483647 h 21481"/>
                <a:gd name="T6" fmla="*/ 0 60000 65536"/>
                <a:gd name="T7" fmla="*/ 0 60000 65536"/>
                <a:gd name="T8" fmla="*/ 0 60000 65536"/>
                <a:gd name="T9" fmla="*/ 0 w 11129"/>
                <a:gd name="T10" fmla="*/ 0 h 21481"/>
                <a:gd name="T11" fmla="*/ 11129 w 11129"/>
                <a:gd name="T12" fmla="*/ 21481 h 21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29" h="21481" fill="none" extrusionOk="0">
                  <a:moveTo>
                    <a:pt x="-1" y="2968"/>
                  </a:moveTo>
                  <a:cubicBezTo>
                    <a:pt x="2703" y="1343"/>
                    <a:pt x="5729" y="330"/>
                    <a:pt x="8865" y="-1"/>
                  </a:cubicBezTo>
                </a:path>
                <a:path w="11129" h="21481" stroke="0" extrusionOk="0">
                  <a:moveTo>
                    <a:pt x="-1" y="2968"/>
                  </a:moveTo>
                  <a:cubicBezTo>
                    <a:pt x="2703" y="1343"/>
                    <a:pt x="5729" y="330"/>
                    <a:pt x="8865" y="-1"/>
                  </a:cubicBezTo>
                  <a:lnTo>
                    <a:pt x="11129" y="21481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2" name="Arc 14">
              <a:extLst>
                <a:ext uri="{FF2B5EF4-FFF2-40B4-BE49-F238E27FC236}">
                  <a16:creationId xmlns:a16="http://schemas.microsoft.com/office/drawing/2014/main" id="{95097F2F-C046-CC4D-A8F9-80124938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1523206"/>
              <a:ext cx="984250" cy="1905000"/>
            </a:xfrm>
            <a:custGeom>
              <a:avLst/>
              <a:gdLst>
                <a:gd name="T0" fmla="*/ 2147483647 w 11116"/>
                <a:gd name="T1" fmla="*/ 0 h 21483"/>
                <a:gd name="T2" fmla="*/ 2147483647 w 11116"/>
                <a:gd name="T3" fmla="*/ 2147483647 h 21483"/>
                <a:gd name="T4" fmla="*/ 0 w 11116"/>
                <a:gd name="T5" fmla="*/ 2147483647 h 21483"/>
                <a:gd name="T6" fmla="*/ 0 60000 65536"/>
                <a:gd name="T7" fmla="*/ 0 60000 65536"/>
                <a:gd name="T8" fmla="*/ 0 60000 65536"/>
                <a:gd name="T9" fmla="*/ 0 w 11116"/>
                <a:gd name="T10" fmla="*/ 0 h 21483"/>
                <a:gd name="T11" fmla="*/ 11116 w 11116"/>
                <a:gd name="T12" fmla="*/ 21483 h 2148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16" h="21483" fill="none" extrusionOk="0">
                  <a:moveTo>
                    <a:pt x="2245" y="-1"/>
                  </a:moveTo>
                  <a:cubicBezTo>
                    <a:pt x="5382" y="327"/>
                    <a:pt x="8410" y="1339"/>
                    <a:pt x="11116" y="2962"/>
                  </a:cubicBezTo>
                </a:path>
                <a:path w="11116" h="21483" stroke="0" extrusionOk="0">
                  <a:moveTo>
                    <a:pt x="2245" y="-1"/>
                  </a:moveTo>
                  <a:cubicBezTo>
                    <a:pt x="5382" y="327"/>
                    <a:pt x="8410" y="1339"/>
                    <a:pt x="11116" y="2962"/>
                  </a:cubicBezTo>
                  <a:lnTo>
                    <a:pt x="0" y="21483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3" name="Arc 15">
              <a:extLst>
                <a:ext uri="{FF2B5EF4-FFF2-40B4-BE49-F238E27FC236}">
                  <a16:creationId xmlns:a16="http://schemas.microsoft.com/office/drawing/2014/main" id="{56A79BE5-4C4E-954D-B906-909E95939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1981994"/>
              <a:ext cx="1755775" cy="1446212"/>
            </a:xfrm>
            <a:custGeom>
              <a:avLst/>
              <a:gdLst>
                <a:gd name="T0" fmla="*/ 2147483647 w 19880"/>
                <a:gd name="T1" fmla="*/ 0 h 16312"/>
                <a:gd name="T2" fmla="*/ 2147483647 w 19880"/>
                <a:gd name="T3" fmla="*/ 2147483647 h 16312"/>
                <a:gd name="T4" fmla="*/ 0 w 19880"/>
                <a:gd name="T5" fmla="*/ 2147483647 h 16312"/>
                <a:gd name="T6" fmla="*/ 0 60000 65536"/>
                <a:gd name="T7" fmla="*/ 0 60000 65536"/>
                <a:gd name="T8" fmla="*/ 0 60000 65536"/>
                <a:gd name="T9" fmla="*/ 0 w 19880"/>
                <a:gd name="T10" fmla="*/ 0 h 16312"/>
                <a:gd name="T11" fmla="*/ 19880 w 19880"/>
                <a:gd name="T12" fmla="*/ 16312 h 163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80" h="16312" fill="none" extrusionOk="0">
                  <a:moveTo>
                    <a:pt x="14159" y="-1"/>
                  </a:moveTo>
                  <a:cubicBezTo>
                    <a:pt x="16639" y="2152"/>
                    <a:pt x="18595" y="4843"/>
                    <a:pt x="19880" y="7865"/>
                  </a:cubicBezTo>
                </a:path>
                <a:path w="19880" h="16312" stroke="0" extrusionOk="0">
                  <a:moveTo>
                    <a:pt x="14159" y="-1"/>
                  </a:moveTo>
                  <a:cubicBezTo>
                    <a:pt x="16639" y="2152"/>
                    <a:pt x="18595" y="4843"/>
                    <a:pt x="19880" y="7865"/>
                  </a:cubicBezTo>
                  <a:lnTo>
                    <a:pt x="0" y="16312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4" name="Arc 16">
              <a:extLst>
                <a:ext uri="{FF2B5EF4-FFF2-40B4-BE49-F238E27FC236}">
                  <a16:creationId xmlns:a16="http://schemas.microsoft.com/office/drawing/2014/main" id="{7372B404-2DEC-4B43-8A7C-1B0DD0232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2996406"/>
              <a:ext cx="1908175" cy="830263"/>
            </a:xfrm>
            <a:custGeom>
              <a:avLst/>
              <a:gdLst>
                <a:gd name="T0" fmla="*/ 2147483647 w 21600"/>
                <a:gd name="T1" fmla="*/ 0 h 9355"/>
                <a:gd name="T2" fmla="*/ 2147483647 w 21600"/>
                <a:gd name="T3" fmla="*/ 2147483647 h 9355"/>
                <a:gd name="T4" fmla="*/ 0 w 21600"/>
                <a:gd name="T5" fmla="*/ 2147483647 h 93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9355"/>
                <a:gd name="T11" fmla="*/ 21600 w 21600"/>
                <a:gd name="T12" fmla="*/ 9355 h 93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9355" fill="none" extrusionOk="0">
                  <a:moveTo>
                    <a:pt x="21045" y="0"/>
                  </a:moveTo>
                  <a:cubicBezTo>
                    <a:pt x="21414" y="1594"/>
                    <a:pt x="21600" y="3225"/>
                    <a:pt x="21600" y="4862"/>
                  </a:cubicBezTo>
                  <a:cubicBezTo>
                    <a:pt x="21600" y="6372"/>
                    <a:pt x="21441" y="7877"/>
                    <a:pt x="21127" y="9354"/>
                  </a:cubicBezTo>
                </a:path>
                <a:path w="21600" h="9355" stroke="0" extrusionOk="0">
                  <a:moveTo>
                    <a:pt x="21045" y="0"/>
                  </a:moveTo>
                  <a:cubicBezTo>
                    <a:pt x="21414" y="1594"/>
                    <a:pt x="21600" y="3225"/>
                    <a:pt x="21600" y="4862"/>
                  </a:cubicBezTo>
                  <a:cubicBezTo>
                    <a:pt x="21600" y="6372"/>
                    <a:pt x="21441" y="7877"/>
                    <a:pt x="21127" y="9354"/>
                  </a:cubicBezTo>
                  <a:lnTo>
                    <a:pt x="0" y="4862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5" name="Arc 17">
              <a:extLst>
                <a:ext uri="{FF2B5EF4-FFF2-40B4-BE49-F238E27FC236}">
                  <a16:creationId xmlns:a16="http://schemas.microsoft.com/office/drawing/2014/main" id="{4634F0DE-118C-4144-B076-8C263AC75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3426619"/>
              <a:ext cx="1755775" cy="1422400"/>
            </a:xfrm>
            <a:custGeom>
              <a:avLst/>
              <a:gdLst>
                <a:gd name="T0" fmla="*/ 2147483647 w 19887"/>
                <a:gd name="T1" fmla="*/ 2147483647 h 16060"/>
                <a:gd name="T2" fmla="*/ 2147483647 w 19887"/>
                <a:gd name="T3" fmla="*/ 2147483647 h 16060"/>
                <a:gd name="T4" fmla="*/ 0 w 19887"/>
                <a:gd name="T5" fmla="*/ 0 h 16060"/>
                <a:gd name="T6" fmla="*/ 0 60000 65536"/>
                <a:gd name="T7" fmla="*/ 0 60000 65536"/>
                <a:gd name="T8" fmla="*/ 0 60000 65536"/>
                <a:gd name="T9" fmla="*/ 0 w 19887"/>
                <a:gd name="T10" fmla="*/ 0 h 16060"/>
                <a:gd name="T11" fmla="*/ 19887 w 19887"/>
                <a:gd name="T12" fmla="*/ 16060 h 160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87" h="16060" fill="none" extrusionOk="0">
                  <a:moveTo>
                    <a:pt x="19887" y="8430"/>
                  </a:moveTo>
                  <a:cubicBezTo>
                    <a:pt x="18653" y="11340"/>
                    <a:pt x="16795" y="13945"/>
                    <a:pt x="14444" y="16059"/>
                  </a:cubicBezTo>
                </a:path>
                <a:path w="19887" h="16060" stroke="0" extrusionOk="0">
                  <a:moveTo>
                    <a:pt x="19887" y="8430"/>
                  </a:moveTo>
                  <a:cubicBezTo>
                    <a:pt x="18653" y="11340"/>
                    <a:pt x="16795" y="13945"/>
                    <a:pt x="14444" y="1605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6" name="Arc 18">
              <a:extLst>
                <a:ext uri="{FF2B5EF4-FFF2-40B4-BE49-F238E27FC236}">
                  <a16:creationId xmlns:a16="http://schemas.microsoft.com/office/drawing/2014/main" id="{DE59B000-89B2-4C4D-8931-5CCDFE9C9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3426619"/>
              <a:ext cx="984250" cy="1908175"/>
            </a:xfrm>
            <a:custGeom>
              <a:avLst/>
              <a:gdLst>
                <a:gd name="T0" fmla="*/ 2147483647 w 11124"/>
                <a:gd name="T1" fmla="*/ 2147483647 h 21518"/>
                <a:gd name="T2" fmla="*/ 2147483647 w 11124"/>
                <a:gd name="T3" fmla="*/ 2147483647 h 21518"/>
                <a:gd name="T4" fmla="*/ 0 w 11124"/>
                <a:gd name="T5" fmla="*/ 0 h 21518"/>
                <a:gd name="T6" fmla="*/ 0 60000 65536"/>
                <a:gd name="T7" fmla="*/ 0 60000 65536"/>
                <a:gd name="T8" fmla="*/ 0 60000 65536"/>
                <a:gd name="T9" fmla="*/ 0 w 11124"/>
                <a:gd name="T10" fmla="*/ 0 h 21518"/>
                <a:gd name="T11" fmla="*/ 11124 w 11124"/>
                <a:gd name="T12" fmla="*/ 21518 h 215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24" h="21518" fill="none" extrusionOk="0">
                  <a:moveTo>
                    <a:pt x="11124" y="18515"/>
                  </a:moveTo>
                  <a:cubicBezTo>
                    <a:pt x="8309" y="20206"/>
                    <a:pt x="5146" y="21233"/>
                    <a:pt x="1875" y="21518"/>
                  </a:cubicBezTo>
                </a:path>
                <a:path w="11124" h="21518" stroke="0" extrusionOk="0">
                  <a:moveTo>
                    <a:pt x="11124" y="18515"/>
                  </a:moveTo>
                  <a:cubicBezTo>
                    <a:pt x="8309" y="20206"/>
                    <a:pt x="5146" y="21233"/>
                    <a:pt x="1875" y="215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7" name="Arc 19">
              <a:extLst>
                <a:ext uri="{FF2B5EF4-FFF2-40B4-BE49-F238E27FC236}">
                  <a16:creationId xmlns:a16="http://schemas.microsoft.com/office/drawing/2014/main" id="{BACA5605-7A4D-5644-93F3-B4631243D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132" y="3426619"/>
              <a:ext cx="982662" cy="1905000"/>
            </a:xfrm>
            <a:custGeom>
              <a:avLst/>
              <a:gdLst>
                <a:gd name="T0" fmla="*/ 2147483647 w 11138"/>
                <a:gd name="T1" fmla="*/ 2147483647 h 21481"/>
                <a:gd name="T2" fmla="*/ 0 w 11138"/>
                <a:gd name="T3" fmla="*/ 2147483647 h 21481"/>
                <a:gd name="T4" fmla="*/ 2147483647 w 11138"/>
                <a:gd name="T5" fmla="*/ 0 h 21481"/>
                <a:gd name="T6" fmla="*/ 0 60000 65536"/>
                <a:gd name="T7" fmla="*/ 0 60000 65536"/>
                <a:gd name="T8" fmla="*/ 0 60000 65536"/>
                <a:gd name="T9" fmla="*/ 0 w 11138"/>
                <a:gd name="T10" fmla="*/ 0 h 21481"/>
                <a:gd name="T11" fmla="*/ 11138 w 11138"/>
                <a:gd name="T12" fmla="*/ 21481 h 21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38" h="21481" fill="none" extrusionOk="0">
                  <a:moveTo>
                    <a:pt x="8873" y="21480"/>
                  </a:moveTo>
                  <a:cubicBezTo>
                    <a:pt x="5733" y="21149"/>
                    <a:pt x="2704" y="20134"/>
                    <a:pt x="0" y="18506"/>
                  </a:cubicBezTo>
                </a:path>
                <a:path w="11138" h="21481" stroke="0" extrusionOk="0">
                  <a:moveTo>
                    <a:pt x="8873" y="21480"/>
                  </a:moveTo>
                  <a:cubicBezTo>
                    <a:pt x="5733" y="21149"/>
                    <a:pt x="2704" y="20134"/>
                    <a:pt x="0" y="18506"/>
                  </a:cubicBezTo>
                  <a:lnTo>
                    <a:pt x="11138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8" name="Arc 20">
              <a:extLst>
                <a:ext uri="{FF2B5EF4-FFF2-40B4-BE49-F238E27FC236}">
                  <a16:creationId xmlns:a16="http://schemas.microsoft.com/office/drawing/2014/main" id="{A35A09C2-C2D9-ED4B-9E28-C99BF89DC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1019" y="3426619"/>
              <a:ext cx="1755775" cy="1444625"/>
            </a:xfrm>
            <a:custGeom>
              <a:avLst/>
              <a:gdLst>
                <a:gd name="T0" fmla="*/ 2147483647 w 19890"/>
                <a:gd name="T1" fmla="*/ 2147483647 h 16295"/>
                <a:gd name="T2" fmla="*/ 0 w 19890"/>
                <a:gd name="T3" fmla="*/ 2147483647 h 16295"/>
                <a:gd name="T4" fmla="*/ 2147483647 w 19890"/>
                <a:gd name="T5" fmla="*/ 0 h 16295"/>
                <a:gd name="T6" fmla="*/ 0 60000 65536"/>
                <a:gd name="T7" fmla="*/ 0 60000 65536"/>
                <a:gd name="T8" fmla="*/ 0 60000 65536"/>
                <a:gd name="T9" fmla="*/ 0 w 19890"/>
                <a:gd name="T10" fmla="*/ 0 h 16295"/>
                <a:gd name="T11" fmla="*/ 19890 w 19890"/>
                <a:gd name="T12" fmla="*/ 16295 h 162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90" h="16295" fill="none" extrusionOk="0">
                  <a:moveTo>
                    <a:pt x="5711" y="16294"/>
                  </a:moveTo>
                  <a:cubicBezTo>
                    <a:pt x="3233" y="14139"/>
                    <a:pt x="1280" y="11446"/>
                    <a:pt x="-1" y="8423"/>
                  </a:cubicBezTo>
                </a:path>
                <a:path w="19890" h="16295" stroke="0" extrusionOk="0">
                  <a:moveTo>
                    <a:pt x="5711" y="16294"/>
                  </a:moveTo>
                  <a:cubicBezTo>
                    <a:pt x="3233" y="14139"/>
                    <a:pt x="1280" y="11446"/>
                    <a:pt x="-1" y="8423"/>
                  </a:cubicBezTo>
                  <a:lnTo>
                    <a:pt x="1989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9" name="Arc 21">
              <a:extLst>
                <a:ext uri="{FF2B5EF4-FFF2-40B4-BE49-F238E27FC236}">
                  <a16:creationId xmlns:a16="http://schemas.microsoft.com/office/drawing/2014/main" id="{57BD5964-07E6-1240-BF0F-5C0500303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0207" y="2996406"/>
              <a:ext cx="1906587" cy="830263"/>
            </a:xfrm>
            <a:custGeom>
              <a:avLst/>
              <a:gdLst>
                <a:gd name="T0" fmla="*/ 2147483647 w 21600"/>
                <a:gd name="T1" fmla="*/ 2147483647 h 9347"/>
                <a:gd name="T2" fmla="*/ 2147483647 w 21600"/>
                <a:gd name="T3" fmla="*/ 0 h 9347"/>
                <a:gd name="T4" fmla="*/ 2147483647 w 21600"/>
                <a:gd name="T5" fmla="*/ 2147483647 h 9347"/>
                <a:gd name="T6" fmla="*/ 0 60000 65536"/>
                <a:gd name="T7" fmla="*/ 0 60000 65536"/>
                <a:gd name="T8" fmla="*/ 0 60000 65536"/>
                <a:gd name="T9" fmla="*/ 0 w 21600"/>
                <a:gd name="T10" fmla="*/ 0 h 9347"/>
                <a:gd name="T11" fmla="*/ 21600 w 21600"/>
                <a:gd name="T12" fmla="*/ 9347 h 93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9347" fill="none" extrusionOk="0">
                  <a:moveTo>
                    <a:pt x="471" y="9347"/>
                  </a:moveTo>
                  <a:cubicBezTo>
                    <a:pt x="158" y="7871"/>
                    <a:pt x="0" y="6366"/>
                    <a:pt x="0" y="4858"/>
                  </a:cubicBezTo>
                  <a:cubicBezTo>
                    <a:pt x="-1" y="3222"/>
                    <a:pt x="185" y="1593"/>
                    <a:pt x="553" y="0"/>
                  </a:cubicBezTo>
                </a:path>
                <a:path w="21600" h="9347" stroke="0" extrusionOk="0">
                  <a:moveTo>
                    <a:pt x="471" y="9347"/>
                  </a:moveTo>
                  <a:cubicBezTo>
                    <a:pt x="158" y="7871"/>
                    <a:pt x="0" y="6366"/>
                    <a:pt x="0" y="4858"/>
                  </a:cubicBezTo>
                  <a:cubicBezTo>
                    <a:pt x="-1" y="3222"/>
                    <a:pt x="185" y="1593"/>
                    <a:pt x="553" y="0"/>
                  </a:cubicBezTo>
                  <a:lnTo>
                    <a:pt x="21600" y="4858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20" name="Arc 22">
              <a:extLst>
                <a:ext uri="{FF2B5EF4-FFF2-40B4-BE49-F238E27FC236}">
                  <a16:creationId xmlns:a16="http://schemas.microsoft.com/office/drawing/2014/main" id="{568EA85B-CE3E-1B43-9C6C-87B17E49B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2607" y="1981994"/>
              <a:ext cx="1754187" cy="1446212"/>
            </a:xfrm>
            <a:custGeom>
              <a:avLst/>
              <a:gdLst>
                <a:gd name="T0" fmla="*/ 0 w 19883"/>
                <a:gd name="T1" fmla="*/ 2147483647 h 16303"/>
                <a:gd name="T2" fmla="*/ 2147483647 w 19883"/>
                <a:gd name="T3" fmla="*/ 0 h 16303"/>
                <a:gd name="T4" fmla="*/ 2147483647 w 19883"/>
                <a:gd name="T5" fmla="*/ 2147483647 h 16303"/>
                <a:gd name="T6" fmla="*/ 0 60000 65536"/>
                <a:gd name="T7" fmla="*/ 0 60000 65536"/>
                <a:gd name="T8" fmla="*/ 0 60000 65536"/>
                <a:gd name="T9" fmla="*/ 0 w 19883"/>
                <a:gd name="T10" fmla="*/ 0 h 16303"/>
                <a:gd name="T11" fmla="*/ 19883 w 19883"/>
                <a:gd name="T12" fmla="*/ 16303 h 1630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83" h="16303" fill="none" extrusionOk="0">
                  <a:moveTo>
                    <a:pt x="-1" y="7863"/>
                  </a:moveTo>
                  <a:cubicBezTo>
                    <a:pt x="1282" y="4842"/>
                    <a:pt x="3236" y="2153"/>
                    <a:pt x="5713" y="0"/>
                  </a:cubicBezTo>
                </a:path>
                <a:path w="19883" h="16303" stroke="0" extrusionOk="0">
                  <a:moveTo>
                    <a:pt x="-1" y="7863"/>
                  </a:moveTo>
                  <a:cubicBezTo>
                    <a:pt x="1282" y="4842"/>
                    <a:pt x="3236" y="2153"/>
                    <a:pt x="5713" y="0"/>
                  </a:cubicBezTo>
                  <a:lnTo>
                    <a:pt x="19883" y="16303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45068E-720B-2942-B458-25442685AFA4}"/>
              </a:ext>
            </a:extLst>
          </p:cNvPr>
          <p:cNvSpPr/>
          <p:nvPr/>
        </p:nvSpPr>
        <p:spPr>
          <a:xfrm>
            <a:off x="5878833" y="148454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코드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3818AC-8DD0-484D-8518-EDB681566FD9}"/>
              </a:ext>
            </a:extLst>
          </p:cNvPr>
          <p:cNvSpPr/>
          <p:nvPr/>
        </p:nvSpPr>
        <p:spPr>
          <a:xfrm>
            <a:off x="7819512" y="2583637"/>
            <a:ext cx="64633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빌드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0D87-CDB5-2346-AB85-18D3F6C41B45}"/>
              </a:ext>
            </a:extLst>
          </p:cNvPr>
          <p:cNvSpPr/>
          <p:nvPr/>
        </p:nvSpPr>
        <p:spPr>
          <a:xfrm>
            <a:off x="7711745" y="446352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테스트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CB9416-07D2-2041-84D3-3D23E32B2C24}"/>
              </a:ext>
            </a:extLst>
          </p:cNvPr>
          <p:cNvSpPr/>
          <p:nvPr/>
        </p:nvSpPr>
        <p:spPr>
          <a:xfrm>
            <a:off x="5778208" y="543201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패키지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194E54-1D60-E641-9725-B3A3396C5D7C}"/>
              </a:ext>
            </a:extLst>
          </p:cNvPr>
          <p:cNvSpPr/>
          <p:nvPr/>
        </p:nvSpPr>
        <p:spPr>
          <a:xfrm>
            <a:off x="3627782" y="421979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+mn-ea"/>
              </a:rPr>
              <a:t>릴리즈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0CC6B7-F30D-2C44-BBD4-4E0701DFA748}"/>
              </a:ext>
            </a:extLst>
          </p:cNvPr>
          <p:cNvSpPr/>
          <p:nvPr/>
        </p:nvSpPr>
        <p:spPr>
          <a:xfrm>
            <a:off x="5662427" y="704382"/>
            <a:ext cx="107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구성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IaC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7900EA-9890-BA45-A269-374C08242F88}"/>
              </a:ext>
            </a:extLst>
          </p:cNvPr>
          <p:cNvSpPr/>
          <p:nvPr/>
        </p:nvSpPr>
        <p:spPr>
          <a:xfrm>
            <a:off x="3481209" y="25828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모니터링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84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﻿</a:t>
            </a:r>
            <a:r>
              <a:rPr lang="ko-KR" altLang="en-US" dirty="0"/>
              <a:t>개발 프로세스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오리엔테이션과 시작하기</a:t>
            </a:r>
          </a:p>
          <a:p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11A2348-D1AA-124C-B4BF-60F603FCF88A}"/>
              </a:ext>
            </a:extLst>
          </p:cNvPr>
          <p:cNvGrpSpPr/>
          <p:nvPr/>
        </p:nvGrpSpPr>
        <p:grpSpPr>
          <a:xfrm>
            <a:off x="4448474" y="2008413"/>
            <a:ext cx="3511437" cy="3244737"/>
            <a:chOff x="4190207" y="1523206"/>
            <a:chExt cx="3811587" cy="3811588"/>
          </a:xfrm>
        </p:grpSpPr>
        <p:sp>
          <p:nvSpPr>
            <p:cNvPr id="11" name="Arc 13">
              <a:extLst>
                <a:ext uri="{FF2B5EF4-FFF2-40B4-BE49-F238E27FC236}">
                  <a16:creationId xmlns:a16="http://schemas.microsoft.com/office/drawing/2014/main" id="{170B499B-6EB4-BB4F-B41D-73C7FDCD7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132" y="1523206"/>
              <a:ext cx="982662" cy="1905000"/>
            </a:xfrm>
            <a:custGeom>
              <a:avLst/>
              <a:gdLst>
                <a:gd name="T0" fmla="*/ 0 w 11129"/>
                <a:gd name="T1" fmla="*/ 2147483647 h 21481"/>
                <a:gd name="T2" fmla="*/ 2147483647 w 11129"/>
                <a:gd name="T3" fmla="*/ 0 h 21481"/>
                <a:gd name="T4" fmla="*/ 2147483647 w 11129"/>
                <a:gd name="T5" fmla="*/ 2147483647 h 21481"/>
                <a:gd name="T6" fmla="*/ 0 60000 65536"/>
                <a:gd name="T7" fmla="*/ 0 60000 65536"/>
                <a:gd name="T8" fmla="*/ 0 60000 65536"/>
                <a:gd name="T9" fmla="*/ 0 w 11129"/>
                <a:gd name="T10" fmla="*/ 0 h 21481"/>
                <a:gd name="T11" fmla="*/ 11129 w 11129"/>
                <a:gd name="T12" fmla="*/ 21481 h 21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29" h="21481" fill="none" extrusionOk="0">
                  <a:moveTo>
                    <a:pt x="-1" y="2968"/>
                  </a:moveTo>
                  <a:cubicBezTo>
                    <a:pt x="2703" y="1343"/>
                    <a:pt x="5729" y="330"/>
                    <a:pt x="8865" y="-1"/>
                  </a:cubicBezTo>
                </a:path>
                <a:path w="11129" h="21481" stroke="0" extrusionOk="0">
                  <a:moveTo>
                    <a:pt x="-1" y="2968"/>
                  </a:moveTo>
                  <a:cubicBezTo>
                    <a:pt x="2703" y="1343"/>
                    <a:pt x="5729" y="330"/>
                    <a:pt x="8865" y="-1"/>
                  </a:cubicBezTo>
                  <a:lnTo>
                    <a:pt x="11129" y="21481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2" name="Arc 14">
              <a:extLst>
                <a:ext uri="{FF2B5EF4-FFF2-40B4-BE49-F238E27FC236}">
                  <a16:creationId xmlns:a16="http://schemas.microsoft.com/office/drawing/2014/main" id="{95097F2F-C046-CC4D-A8F9-80124938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1523206"/>
              <a:ext cx="984250" cy="1905000"/>
            </a:xfrm>
            <a:custGeom>
              <a:avLst/>
              <a:gdLst>
                <a:gd name="T0" fmla="*/ 2147483647 w 11116"/>
                <a:gd name="T1" fmla="*/ 0 h 21483"/>
                <a:gd name="T2" fmla="*/ 2147483647 w 11116"/>
                <a:gd name="T3" fmla="*/ 2147483647 h 21483"/>
                <a:gd name="T4" fmla="*/ 0 w 11116"/>
                <a:gd name="T5" fmla="*/ 2147483647 h 21483"/>
                <a:gd name="T6" fmla="*/ 0 60000 65536"/>
                <a:gd name="T7" fmla="*/ 0 60000 65536"/>
                <a:gd name="T8" fmla="*/ 0 60000 65536"/>
                <a:gd name="T9" fmla="*/ 0 w 11116"/>
                <a:gd name="T10" fmla="*/ 0 h 21483"/>
                <a:gd name="T11" fmla="*/ 11116 w 11116"/>
                <a:gd name="T12" fmla="*/ 21483 h 2148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16" h="21483" fill="none" extrusionOk="0">
                  <a:moveTo>
                    <a:pt x="2245" y="-1"/>
                  </a:moveTo>
                  <a:cubicBezTo>
                    <a:pt x="5382" y="327"/>
                    <a:pt x="8410" y="1339"/>
                    <a:pt x="11116" y="2962"/>
                  </a:cubicBezTo>
                </a:path>
                <a:path w="11116" h="21483" stroke="0" extrusionOk="0">
                  <a:moveTo>
                    <a:pt x="2245" y="-1"/>
                  </a:moveTo>
                  <a:cubicBezTo>
                    <a:pt x="5382" y="327"/>
                    <a:pt x="8410" y="1339"/>
                    <a:pt x="11116" y="2962"/>
                  </a:cubicBezTo>
                  <a:lnTo>
                    <a:pt x="0" y="21483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3" name="Arc 15">
              <a:extLst>
                <a:ext uri="{FF2B5EF4-FFF2-40B4-BE49-F238E27FC236}">
                  <a16:creationId xmlns:a16="http://schemas.microsoft.com/office/drawing/2014/main" id="{56A79BE5-4C4E-954D-B906-909E95939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1981994"/>
              <a:ext cx="1755775" cy="1446212"/>
            </a:xfrm>
            <a:custGeom>
              <a:avLst/>
              <a:gdLst>
                <a:gd name="T0" fmla="*/ 2147483647 w 19880"/>
                <a:gd name="T1" fmla="*/ 0 h 16312"/>
                <a:gd name="T2" fmla="*/ 2147483647 w 19880"/>
                <a:gd name="T3" fmla="*/ 2147483647 h 16312"/>
                <a:gd name="T4" fmla="*/ 0 w 19880"/>
                <a:gd name="T5" fmla="*/ 2147483647 h 16312"/>
                <a:gd name="T6" fmla="*/ 0 60000 65536"/>
                <a:gd name="T7" fmla="*/ 0 60000 65536"/>
                <a:gd name="T8" fmla="*/ 0 60000 65536"/>
                <a:gd name="T9" fmla="*/ 0 w 19880"/>
                <a:gd name="T10" fmla="*/ 0 h 16312"/>
                <a:gd name="T11" fmla="*/ 19880 w 19880"/>
                <a:gd name="T12" fmla="*/ 16312 h 163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80" h="16312" fill="none" extrusionOk="0">
                  <a:moveTo>
                    <a:pt x="14159" y="-1"/>
                  </a:moveTo>
                  <a:cubicBezTo>
                    <a:pt x="16639" y="2152"/>
                    <a:pt x="18595" y="4843"/>
                    <a:pt x="19880" y="7865"/>
                  </a:cubicBezTo>
                </a:path>
                <a:path w="19880" h="16312" stroke="0" extrusionOk="0">
                  <a:moveTo>
                    <a:pt x="14159" y="-1"/>
                  </a:moveTo>
                  <a:cubicBezTo>
                    <a:pt x="16639" y="2152"/>
                    <a:pt x="18595" y="4843"/>
                    <a:pt x="19880" y="7865"/>
                  </a:cubicBezTo>
                  <a:lnTo>
                    <a:pt x="0" y="16312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4" name="Arc 16">
              <a:extLst>
                <a:ext uri="{FF2B5EF4-FFF2-40B4-BE49-F238E27FC236}">
                  <a16:creationId xmlns:a16="http://schemas.microsoft.com/office/drawing/2014/main" id="{7372B404-2DEC-4B43-8A7C-1B0DD0232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2996406"/>
              <a:ext cx="1908175" cy="830263"/>
            </a:xfrm>
            <a:custGeom>
              <a:avLst/>
              <a:gdLst>
                <a:gd name="T0" fmla="*/ 2147483647 w 21600"/>
                <a:gd name="T1" fmla="*/ 0 h 9355"/>
                <a:gd name="T2" fmla="*/ 2147483647 w 21600"/>
                <a:gd name="T3" fmla="*/ 2147483647 h 9355"/>
                <a:gd name="T4" fmla="*/ 0 w 21600"/>
                <a:gd name="T5" fmla="*/ 2147483647 h 93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9355"/>
                <a:gd name="T11" fmla="*/ 21600 w 21600"/>
                <a:gd name="T12" fmla="*/ 9355 h 93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9355" fill="none" extrusionOk="0">
                  <a:moveTo>
                    <a:pt x="21045" y="0"/>
                  </a:moveTo>
                  <a:cubicBezTo>
                    <a:pt x="21414" y="1594"/>
                    <a:pt x="21600" y="3225"/>
                    <a:pt x="21600" y="4862"/>
                  </a:cubicBezTo>
                  <a:cubicBezTo>
                    <a:pt x="21600" y="6372"/>
                    <a:pt x="21441" y="7877"/>
                    <a:pt x="21127" y="9354"/>
                  </a:cubicBezTo>
                </a:path>
                <a:path w="21600" h="9355" stroke="0" extrusionOk="0">
                  <a:moveTo>
                    <a:pt x="21045" y="0"/>
                  </a:moveTo>
                  <a:cubicBezTo>
                    <a:pt x="21414" y="1594"/>
                    <a:pt x="21600" y="3225"/>
                    <a:pt x="21600" y="4862"/>
                  </a:cubicBezTo>
                  <a:cubicBezTo>
                    <a:pt x="21600" y="6372"/>
                    <a:pt x="21441" y="7877"/>
                    <a:pt x="21127" y="9354"/>
                  </a:cubicBezTo>
                  <a:lnTo>
                    <a:pt x="0" y="4862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5" name="Arc 17">
              <a:extLst>
                <a:ext uri="{FF2B5EF4-FFF2-40B4-BE49-F238E27FC236}">
                  <a16:creationId xmlns:a16="http://schemas.microsoft.com/office/drawing/2014/main" id="{4634F0DE-118C-4144-B076-8C263AC75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3426619"/>
              <a:ext cx="1755775" cy="1422400"/>
            </a:xfrm>
            <a:custGeom>
              <a:avLst/>
              <a:gdLst>
                <a:gd name="T0" fmla="*/ 2147483647 w 19887"/>
                <a:gd name="T1" fmla="*/ 2147483647 h 16060"/>
                <a:gd name="T2" fmla="*/ 2147483647 w 19887"/>
                <a:gd name="T3" fmla="*/ 2147483647 h 16060"/>
                <a:gd name="T4" fmla="*/ 0 w 19887"/>
                <a:gd name="T5" fmla="*/ 0 h 16060"/>
                <a:gd name="T6" fmla="*/ 0 60000 65536"/>
                <a:gd name="T7" fmla="*/ 0 60000 65536"/>
                <a:gd name="T8" fmla="*/ 0 60000 65536"/>
                <a:gd name="T9" fmla="*/ 0 w 19887"/>
                <a:gd name="T10" fmla="*/ 0 h 16060"/>
                <a:gd name="T11" fmla="*/ 19887 w 19887"/>
                <a:gd name="T12" fmla="*/ 16060 h 160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87" h="16060" fill="none" extrusionOk="0">
                  <a:moveTo>
                    <a:pt x="19887" y="8430"/>
                  </a:moveTo>
                  <a:cubicBezTo>
                    <a:pt x="18653" y="11340"/>
                    <a:pt x="16795" y="13945"/>
                    <a:pt x="14444" y="16059"/>
                  </a:cubicBezTo>
                </a:path>
                <a:path w="19887" h="16060" stroke="0" extrusionOk="0">
                  <a:moveTo>
                    <a:pt x="19887" y="8430"/>
                  </a:moveTo>
                  <a:cubicBezTo>
                    <a:pt x="18653" y="11340"/>
                    <a:pt x="16795" y="13945"/>
                    <a:pt x="14444" y="1605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6" name="Arc 18">
              <a:extLst>
                <a:ext uri="{FF2B5EF4-FFF2-40B4-BE49-F238E27FC236}">
                  <a16:creationId xmlns:a16="http://schemas.microsoft.com/office/drawing/2014/main" id="{DE59B000-89B2-4C4D-8931-5CCDFE9C9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3426619"/>
              <a:ext cx="984250" cy="1908175"/>
            </a:xfrm>
            <a:custGeom>
              <a:avLst/>
              <a:gdLst>
                <a:gd name="T0" fmla="*/ 2147483647 w 11124"/>
                <a:gd name="T1" fmla="*/ 2147483647 h 21518"/>
                <a:gd name="T2" fmla="*/ 2147483647 w 11124"/>
                <a:gd name="T3" fmla="*/ 2147483647 h 21518"/>
                <a:gd name="T4" fmla="*/ 0 w 11124"/>
                <a:gd name="T5" fmla="*/ 0 h 21518"/>
                <a:gd name="T6" fmla="*/ 0 60000 65536"/>
                <a:gd name="T7" fmla="*/ 0 60000 65536"/>
                <a:gd name="T8" fmla="*/ 0 60000 65536"/>
                <a:gd name="T9" fmla="*/ 0 w 11124"/>
                <a:gd name="T10" fmla="*/ 0 h 21518"/>
                <a:gd name="T11" fmla="*/ 11124 w 11124"/>
                <a:gd name="T12" fmla="*/ 21518 h 215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24" h="21518" fill="none" extrusionOk="0">
                  <a:moveTo>
                    <a:pt x="11124" y="18515"/>
                  </a:moveTo>
                  <a:cubicBezTo>
                    <a:pt x="8309" y="20206"/>
                    <a:pt x="5146" y="21233"/>
                    <a:pt x="1875" y="21518"/>
                  </a:cubicBezTo>
                </a:path>
                <a:path w="11124" h="21518" stroke="0" extrusionOk="0">
                  <a:moveTo>
                    <a:pt x="11124" y="18515"/>
                  </a:moveTo>
                  <a:cubicBezTo>
                    <a:pt x="8309" y="20206"/>
                    <a:pt x="5146" y="21233"/>
                    <a:pt x="1875" y="215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7" name="Arc 19">
              <a:extLst>
                <a:ext uri="{FF2B5EF4-FFF2-40B4-BE49-F238E27FC236}">
                  <a16:creationId xmlns:a16="http://schemas.microsoft.com/office/drawing/2014/main" id="{BACA5605-7A4D-5644-93F3-B4631243D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132" y="3426619"/>
              <a:ext cx="982662" cy="1905000"/>
            </a:xfrm>
            <a:custGeom>
              <a:avLst/>
              <a:gdLst>
                <a:gd name="T0" fmla="*/ 2147483647 w 11138"/>
                <a:gd name="T1" fmla="*/ 2147483647 h 21481"/>
                <a:gd name="T2" fmla="*/ 0 w 11138"/>
                <a:gd name="T3" fmla="*/ 2147483647 h 21481"/>
                <a:gd name="T4" fmla="*/ 2147483647 w 11138"/>
                <a:gd name="T5" fmla="*/ 0 h 21481"/>
                <a:gd name="T6" fmla="*/ 0 60000 65536"/>
                <a:gd name="T7" fmla="*/ 0 60000 65536"/>
                <a:gd name="T8" fmla="*/ 0 60000 65536"/>
                <a:gd name="T9" fmla="*/ 0 w 11138"/>
                <a:gd name="T10" fmla="*/ 0 h 21481"/>
                <a:gd name="T11" fmla="*/ 11138 w 11138"/>
                <a:gd name="T12" fmla="*/ 21481 h 21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38" h="21481" fill="none" extrusionOk="0">
                  <a:moveTo>
                    <a:pt x="8873" y="21480"/>
                  </a:moveTo>
                  <a:cubicBezTo>
                    <a:pt x="5733" y="21149"/>
                    <a:pt x="2704" y="20134"/>
                    <a:pt x="0" y="18506"/>
                  </a:cubicBezTo>
                </a:path>
                <a:path w="11138" h="21481" stroke="0" extrusionOk="0">
                  <a:moveTo>
                    <a:pt x="8873" y="21480"/>
                  </a:moveTo>
                  <a:cubicBezTo>
                    <a:pt x="5733" y="21149"/>
                    <a:pt x="2704" y="20134"/>
                    <a:pt x="0" y="18506"/>
                  </a:cubicBezTo>
                  <a:lnTo>
                    <a:pt x="11138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8" name="Arc 20">
              <a:extLst>
                <a:ext uri="{FF2B5EF4-FFF2-40B4-BE49-F238E27FC236}">
                  <a16:creationId xmlns:a16="http://schemas.microsoft.com/office/drawing/2014/main" id="{A35A09C2-C2D9-ED4B-9E28-C99BF89DC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1019" y="3426619"/>
              <a:ext cx="1755775" cy="1444625"/>
            </a:xfrm>
            <a:custGeom>
              <a:avLst/>
              <a:gdLst>
                <a:gd name="T0" fmla="*/ 2147483647 w 19890"/>
                <a:gd name="T1" fmla="*/ 2147483647 h 16295"/>
                <a:gd name="T2" fmla="*/ 0 w 19890"/>
                <a:gd name="T3" fmla="*/ 2147483647 h 16295"/>
                <a:gd name="T4" fmla="*/ 2147483647 w 19890"/>
                <a:gd name="T5" fmla="*/ 0 h 16295"/>
                <a:gd name="T6" fmla="*/ 0 60000 65536"/>
                <a:gd name="T7" fmla="*/ 0 60000 65536"/>
                <a:gd name="T8" fmla="*/ 0 60000 65536"/>
                <a:gd name="T9" fmla="*/ 0 w 19890"/>
                <a:gd name="T10" fmla="*/ 0 h 16295"/>
                <a:gd name="T11" fmla="*/ 19890 w 19890"/>
                <a:gd name="T12" fmla="*/ 16295 h 162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90" h="16295" fill="none" extrusionOk="0">
                  <a:moveTo>
                    <a:pt x="5711" y="16294"/>
                  </a:moveTo>
                  <a:cubicBezTo>
                    <a:pt x="3233" y="14139"/>
                    <a:pt x="1280" y="11446"/>
                    <a:pt x="-1" y="8423"/>
                  </a:cubicBezTo>
                </a:path>
                <a:path w="19890" h="16295" stroke="0" extrusionOk="0">
                  <a:moveTo>
                    <a:pt x="5711" y="16294"/>
                  </a:moveTo>
                  <a:cubicBezTo>
                    <a:pt x="3233" y="14139"/>
                    <a:pt x="1280" y="11446"/>
                    <a:pt x="-1" y="8423"/>
                  </a:cubicBezTo>
                  <a:lnTo>
                    <a:pt x="1989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9" name="Arc 21">
              <a:extLst>
                <a:ext uri="{FF2B5EF4-FFF2-40B4-BE49-F238E27FC236}">
                  <a16:creationId xmlns:a16="http://schemas.microsoft.com/office/drawing/2014/main" id="{57BD5964-07E6-1240-BF0F-5C0500303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0207" y="2996406"/>
              <a:ext cx="1906587" cy="830263"/>
            </a:xfrm>
            <a:custGeom>
              <a:avLst/>
              <a:gdLst>
                <a:gd name="T0" fmla="*/ 2147483647 w 21600"/>
                <a:gd name="T1" fmla="*/ 2147483647 h 9347"/>
                <a:gd name="T2" fmla="*/ 2147483647 w 21600"/>
                <a:gd name="T3" fmla="*/ 0 h 9347"/>
                <a:gd name="T4" fmla="*/ 2147483647 w 21600"/>
                <a:gd name="T5" fmla="*/ 2147483647 h 9347"/>
                <a:gd name="T6" fmla="*/ 0 60000 65536"/>
                <a:gd name="T7" fmla="*/ 0 60000 65536"/>
                <a:gd name="T8" fmla="*/ 0 60000 65536"/>
                <a:gd name="T9" fmla="*/ 0 w 21600"/>
                <a:gd name="T10" fmla="*/ 0 h 9347"/>
                <a:gd name="T11" fmla="*/ 21600 w 21600"/>
                <a:gd name="T12" fmla="*/ 9347 h 93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9347" fill="none" extrusionOk="0">
                  <a:moveTo>
                    <a:pt x="471" y="9347"/>
                  </a:moveTo>
                  <a:cubicBezTo>
                    <a:pt x="158" y="7871"/>
                    <a:pt x="0" y="6366"/>
                    <a:pt x="0" y="4858"/>
                  </a:cubicBezTo>
                  <a:cubicBezTo>
                    <a:pt x="-1" y="3222"/>
                    <a:pt x="185" y="1593"/>
                    <a:pt x="553" y="0"/>
                  </a:cubicBezTo>
                </a:path>
                <a:path w="21600" h="9347" stroke="0" extrusionOk="0">
                  <a:moveTo>
                    <a:pt x="471" y="9347"/>
                  </a:moveTo>
                  <a:cubicBezTo>
                    <a:pt x="158" y="7871"/>
                    <a:pt x="0" y="6366"/>
                    <a:pt x="0" y="4858"/>
                  </a:cubicBezTo>
                  <a:cubicBezTo>
                    <a:pt x="-1" y="3222"/>
                    <a:pt x="185" y="1593"/>
                    <a:pt x="553" y="0"/>
                  </a:cubicBezTo>
                  <a:lnTo>
                    <a:pt x="21600" y="4858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20" name="Arc 22">
              <a:extLst>
                <a:ext uri="{FF2B5EF4-FFF2-40B4-BE49-F238E27FC236}">
                  <a16:creationId xmlns:a16="http://schemas.microsoft.com/office/drawing/2014/main" id="{568EA85B-CE3E-1B43-9C6C-87B17E49B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2607" y="1981994"/>
              <a:ext cx="1754187" cy="1446212"/>
            </a:xfrm>
            <a:custGeom>
              <a:avLst/>
              <a:gdLst>
                <a:gd name="T0" fmla="*/ 0 w 19883"/>
                <a:gd name="T1" fmla="*/ 2147483647 h 16303"/>
                <a:gd name="T2" fmla="*/ 2147483647 w 19883"/>
                <a:gd name="T3" fmla="*/ 0 h 16303"/>
                <a:gd name="T4" fmla="*/ 2147483647 w 19883"/>
                <a:gd name="T5" fmla="*/ 2147483647 h 16303"/>
                <a:gd name="T6" fmla="*/ 0 60000 65536"/>
                <a:gd name="T7" fmla="*/ 0 60000 65536"/>
                <a:gd name="T8" fmla="*/ 0 60000 65536"/>
                <a:gd name="T9" fmla="*/ 0 w 19883"/>
                <a:gd name="T10" fmla="*/ 0 h 16303"/>
                <a:gd name="T11" fmla="*/ 19883 w 19883"/>
                <a:gd name="T12" fmla="*/ 16303 h 1630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83" h="16303" fill="none" extrusionOk="0">
                  <a:moveTo>
                    <a:pt x="-1" y="7863"/>
                  </a:moveTo>
                  <a:cubicBezTo>
                    <a:pt x="1282" y="4842"/>
                    <a:pt x="3236" y="2153"/>
                    <a:pt x="5713" y="0"/>
                  </a:cubicBezTo>
                </a:path>
                <a:path w="19883" h="16303" stroke="0" extrusionOk="0">
                  <a:moveTo>
                    <a:pt x="-1" y="7863"/>
                  </a:moveTo>
                  <a:cubicBezTo>
                    <a:pt x="1282" y="4842"/>
                    <a:pt x="3236" y="2153"/>
                    <a:pt x="5713" y="0"/>
                  </a:cubicBezTo>
                  <a:lnTo>
                    <a:pt x="19883" y="16303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45068E-720B-2942-B458-25442685AFA4}"/>
              </a:ext>
            </a:extLst>
          </p:cNvPr>
          <p:cNvSpPr/>
          <p:nvPr/>
        </p:nvSpPr>
        <p:spPr>
          <a:xfrm>
            <a:off x="5878833" y="148454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코드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3818AC-8DD0-484D-8518-EDB681566FD9}"/>
              </a:ext>
            </a:extLst>
          </p:cNvPr>
          <p:cNvSpPr/>
          <p:nvPr/>
        </p:nvSpPr>
        <p:spPr>
          <a:xfrm>
            <a:off x="7819512" y="258363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빌드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0D87-CDB5-2346-AB85-18D3F6C41B45}"/>
              </a:ext>
            </a:extLst>
          </p:cNvPr>
          <p:cNvSpPr/>
          <p:nvPr/>
        </p:nvSpPr>
        <p:spPr>
          <a:xfrm>
            <a:off x="7711745" y="4463529"/>
            <a:ext cx="87716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테스트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CB9416-07D2-2041-84D3-3D23E32B2C24}"/>
              </a:ext>
            </a:extLst>
          </p:cNvPr>
          <p:cNvSpPr/>
          <p:nvPr/>
        </p:nvSpPr>
        <p:spPr>
          <a:xfrm>
            <a:off x="5778208" y="543201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패키지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194E54-1D60-E641-9725-B3A3396C5D7C}"/>
              </a:ext>
            </a:extLst>
          </p:cNvPr>
          <p:cNvSpPr/>
          <p:nvPr/>
        </p:nvSpPr>
        <p:spPr>
          <a:xfrm>
            <a:off x="3627782" y="421979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+mn-ea"/>
              </a:rPr>
              <a:t>릴리즈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0CC6B7-F30D-2C44-BBD4-4E0701DFA748}"/>
              </a:ext>
            </a:extLst>
          </p:cNvPr>
          <p:cNvSpPr/>
          <p:nvPr/>
        </p:nvSpPr>
        <p:spPr>
          <a:xfrm>
            <a:off x="5662427" y="704382"/>
            <a:ext cx="107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구성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IaC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7900EA-9890-BA45-A269-374C08242F88}"/>
              </a:ext>
            </a:extLst>
          </p:cNvPr>
          <p:cNvSpPr/>
          <p:nvPr/>
        </p:nvSpPr>
        <p:spPr>
          <a:xfrm>
            <a:off x="3481209" y="25828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모니터링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5264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﻿</a:t>
            </a:r>
            <a:r>
              <a:rPr lang="ko-KR" altLang="en-US" dirty="0"/>
              <a:t>개발 프로세스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오리엔테이션과 시작하기</a:t>
            </a:r>
          </a:p>
          <a:p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11A2348-D1AA-124C-B4BF-60F603FCF88A}"/>
              </a:ext>
            </a:extLst>
          </p:cNvPr>
          <p:cNvGrpSpPr/>
          <p:nvPr/>
        </p:nvGrpSpPr>
        <p:grpSpPr>
          <a:xfrm>
            <a:off x="4448474" y="2008413"/>
            <a:ext cx="3511437" cy="3244737"/>
            <a:chOff x="4190207" y="1523206"/>
            <a:chExt cx="3811587" cy="3811588"/>
          </a:xfrm>
        </p:grpSpPr>
        <p:sp>
          <p:nvSpPr>
            <p:cNvPr id="11" name="Arc 13">
              <a:extLst>
                <a:ext uri="{FF2B5EF4-FFF2-40B4-BE49-F238E27FC236}">
                  <a16:creationId xmlns:a16="http://schemas.microsoft.com/office/drawing/2014/main" id="{170B499B-6EB4-BB4F-B41D-73C7FDCD7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132" y="1523206"/>
              <a:ext cx="982662" cy="1905000"/>
            </a:xfrm>
            <a:custGeom>
              <a:avLst/>
              <a:gdLst>
                <a:gd name="T0" fmla="*/ 0 w 11129"/>
                <a:gd name="T1" fmla="*/ 2147483647 h 21481"/>
                <a:gd name="T2" fmla="*/ 2147483647 w 11129"/>
                <a:gd name="T3" fmla="*/ 0 h 21481"/>
                <a:gd name="T4" fmla="*/ 2147483647 w 11129"/>
                <a:gd name="T5" fmla="*/ 2147483647 h 21481"/>
                <a:gd name="T6" fmla="*/ 0 60000 65536"/>
                <a:gd name="T7" fmla="*/ 0 60000 65536"/>
                <a:gd name="T8" fmla="*/ 0 60000 65536"/>
                <a:gd name="T9" fmla="*/ 0 w 11129"/>
                <a:gd name="T10" fmla="*/ 0 h 21481"/>
                <a:gd name="T11" fmla="*/ 11129 w 11129"/>
                <a:gd name="T12" fmla="*/ 21481 h 21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29" h="21481" fill="none" extrusionOk="0">
                  <a:moveTo>
                    <a:pt x="-1" y="2968"/>
                  </a:moveTo>
                  <a:cubicBezTo>
                    <a:pt x="2703" y="1343"/>
                    <a:pt x="5729" y="330"/>
                    <a:pt x="8865" y="-1"/>
                  </a:cubicBezTo>
                </a:path>
                <a:path w="11129" h="21481" stroke="0" extrusionOk="0">
                  <a:moveTo>
                    <a:pt x="-1" y="2968"/>
                  </a:moveTo>
                  <a:cubicBezTo>
                    <a:pt x="2703" y="1343"/>
                    <a:pt x="5729" y="330"/>
                    <a:pt x="8865" y="-1"/>
                  </a:cubicBezTo>
                  <a:lnTo>
                    <a:pt x="11129" y="21481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2" name="Arc 14">
              <a:extLst>
                <a:ext uri="{FF2B5EF4-FFF2-40B4-BE49-F238E27FC236}">
                  <a16:creationId xmlns:a16="http://schemas.microsoft.com/office/drawing/2014/main" id="{95097F2F-C046-CC4D-A8F9-80124938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1523206"/>
              <a:ext cx="984250" cy="1905000"/>
            </a:xfrm>
            <a:custGeom>
              <a:avLst/>
              <a:gdLst>
                <a:gd name="T0" fmla="*/ 2147483647 w 11116"/>
                <a:gd name="T1" fmla="*/ 0 h 21483"/>
                <a:gd name="T2" fmla="*/ 2147483647 w 11116"/>
                <a:gd name="T3" fmla="*/ 2147483647 h 21483"/>
                <a:gd name="T4" fmla="*/ 0 w 11116"/>
                <a:gd name="T5" fmla="*/ 2147483647 h 21483"/>
                <a:gd name="T6" fmla="*/ 0 60000 65536"/>
                <a:gd name="T7" fmla="*/ 0 60000 65536"/>
                <a:gd name="T8" fmla="*/ 0 60000 65536"/>
                <a:gd name="T9" fmla="*/ 0 w 11116"/>
                <a:gd name="T10" fmla="*/ 0 h 21483"/>
                <a:gd name="T11" fmla="*/ 11116 w 11116"/>
                <a:gd name="T12" fmla="*/ 21483 h 2148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16" h="21483" fill="none" extrusionOk="0">
                  <a:moveTo>
                    <a:pt x="2245" y="-1"/>
                  </a:moveTo>
                  <a:cubicBezTo>
                    <a:pt x="5382" y="327"/>
                    <a:pt x="8410" y="1339"/>
                    <a:pt x="11116" y="2962"/>
                  </a:cubicBezTo>
                </a:path>
                <a:path w="11116" h="21483" stroke="0" extrusionOk="0">
                  <a:moveTo>
                    <a:pt x="2245" y="-1"/>
                  </a:moveTo>
                  <a:cubicBezTo>
                    <a:pt x="5382" y="327"/>
                    <a:pt x="8410" y="1339"/>
                    <a:pt x="11116" y="2962"/>
                  </a:cubicBezTo>
                  <a:lnTo>
                    <a:pt x="0" y="21483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3" name="Arc 15">
              <a:extLst>
                <a:ext uri="{FF2B5EF4-FFF2-40B4-BE49-F238E27FC236}">
                  <a16:creationId xmlns:a16="http://schemas.microsoft.com/office/drawing/2014/main" id="{56A79BE5-4C4E-954D-B906-909E95939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1981994"/>
              <a:ext cx="1755775" cy="1446212"/>
            </a:xfrm>
            <a:custGeom>
              <a:avLst/>
              <a:gdLst>
                <a:gd name="T0" fmla="*/ 2147483647 w 19880"/>
                <a:gd name="T1" fmla="*/ 0 h 16312"/>
                <a:gd name="T2" fmla="*/ 2147483647 w 19880"/>
                <a:gd name="T3" fmla="*/ 2147483647 h 16312"/>
                <a:gd name="T4" fmla="*/ 0 w 19880"/>
                <a:gd name="T5" fmla="*/ 2147483647 h 16312"/>
                <a:gd name="T6" fmla="*/ 0 60000 65536"/>
                <a:gd name="T7" fmla="*/ 0 60000 65536"/>
                <a:gd name="T8" fmla="*/ 0 60000 65536"/>
                <a:gd name="T9" fmla="*/ 0 w 19880"/>
                <a:gd name="T10" fmla="*/ 0 h 16312"/>
                <a:gd name="T11" fmla="*/ 19880 w 19880"/>
                <a:gd name="T12" fmla="*/ 16312 h 163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80" h="16312" fill="none" extrusionOk="0">
                  <a:moveTo>
                    <a:pt x="14159" y="-1"/>
                  </a:moveTo>
                  <a:cubicBezTo>
                    <a:pt x="16639" y="2152"/>
                    <a:pt x="18595" y="4843"/>
                    <a:pt x="19880" y="7865"/>
                  </a:cubicBezTo>
                </a:path>
                <a:path w="19880" h="16312" stroke="0" extrusionOk="0">
                  <a:moveTo>
                    <a:pt x="14159" y="-1"/>
                  </a:moveTo>
                  <a:cubicBezTo>
                    <a:pt x="16639" y="2152"/>
                    <a:pt x="18595" y="4843"/>
                    <a:pt x="19880" y="7865"/>
                  </a:cubicBezTo>
                  <a:lnTo>
                    <a:pt x="0" y="16312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4" name="Arc 16">
              <a:extLst>
                <a:ext uri="{FF2B5EF4-FFF2-40B4-BE49-F238E27FC236}">
                  <a16:creationId xmlns:a16="http://schemas.microsoft.com/office/drawing/2014/main" id="{7372B404-2DEC-4B43-8A7C-1B0DD0232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2996406"/>
              <a:ext cx="1908175" cy="830263"/>
            </a:xfrm>
            <a:custGeom>
              <a:avLst/>
              <a:gdLst>
                <a:gd name="T0" fmla="*/ 2147483647 w 21600"/>
                <a:gd name="T1" fmla="*/ 0 h 9355"/>
                <a:gd name="T2" fmla="*/ 2147483647 w 21600"/>
                <a:gd name="T3" fmla="*/ 2147483647 h 9355"/>
                <a:gd name="T4" fmla="*/ 0 w 21600"/>
                <a:gd name="T5" fmla="*/ 2147483647 h 93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9355"/>
                <a:gd name="T11" fmla="*/ 21600 w 21600"/>
                <a:gd name="T12" fmla="*/ 9355 h 93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9355" fill="none" extrusionOk="0">
                  <a:moveTo>
                    <a:pt x="21045" y="0"/>
                  </a:moveTo>
                  <a:cubicBezTo>
                    <a:pt x="21414" y="1594"/>
                    <a:pt x="21600" y="3225"/>
                    <a:pt x="21600" y="4862"/>
                  </a:cubicBezTo>
                  <a:cubicBezTo>
                    <a:pt x="21600" y="6372"/>
                    <a:pt x="21441" y="7877"/>
                    <a:pt x="21127" y="9354"/>
                  </a:cubicBezTo>
                </a:path>
                <a:path w="21600" h="9355" stroke="0" extrusionOk="0">
                  <a:moveTo>
                    <a:pt x="21045" y="0"/>
                  </a:moveTo>
                  <a:cubicBezTo>
                    <a:pt x="21414" y="1594"/>
                    <a:pt x="21600" y="3225"/>
                    <a:pt x="21600" y="4862"/>
                  </a:cubicBezTo>
                  <a:cubicBezTo>
                    <a:pt x="21600" y="6372"/>
                    <a:pt x="21441" y="7877"/>
                    <a:pt x="21127" y="9354"/>
                  </a:cubicBezTo>
                  <a:lnTo>
                    <a:pt x="0" y="4862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5" name="Arc 17">
              <a:extLst>
                <a:ext uri="{FF2B5EF4-FFF2-40B4-BE49-F238E27FC236}">
                  <a16:creationId xmlns:a16="http://schemas.microsoft.com/office/drawing/2014/main" id="{4634F0DE-118C-4144-B076-8C263AC75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3426619"/>
              <a:ext cx="1755775" cy="1422400"/>
            </a:xfrm>
            <a:custGeom>
              <a:avLst/>
              <a:gdLst>
                <a:gd name="T0" fmla="*/ 2147483647 w 19887"/>
                <a:gd name="T1" fmla="*/ 2147483647 h 16060"/>
                <a:gd name="T2" fmla="*/ 2147483647 w 19887"/>
                <a:gd name="T3" fmla="*/ 2147483647 h 16060"/>
                <a:gd name="T4" fmla="*/ 0 w 19887"/>
                <a:gd name="T5" fmla="*/ 0 h 16060"/>
                <a:gd name="T6" fmla="*/ 0 60000 65536"/>
                <a:gd name="T7" fmla="*/ 0 60000 65536"/>
                <a:gd name="T8" fmla="*/ 0 60000 65536"/>
                <a:gd name="T9" fmla="*/ 0 w 19887"/>
                <a:gd name="T10" fmla="*/ 0 h 16060"/>
                <a:gd name="T11" fmla="*/ 19887 w 19887"/>
                <a:gd name="T12" fmla="*/ 16060 h 160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87" h="16060" fill="none" extrusionOk="0">
                  <a:moveTo>
                    <a:pt x="19887" y="8430"/>
                  </a:moveTo>
                  <a:cubicBezTo>
                    <a:pt x="18653" y="11340"/>
                    <a:pt x="16795" y="13945"/>
                    <a:pt x="14444" y="16059"/>
                  </a:cubicBezTo>
                </a:path>
                <a:path w="19887" h="16060" stroke="0" extrusionOk="0">
                  <a:moveTo>
                    <a:pt x="19887" y="8430"/>
                  </a:moveTo>
                  <a:cubicBezTo>
                    <a:pt x="18653" y="11340"/>
                    <a:pt x="16795" y="13945"/>
                    <a:pt x="14444" y="1605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6" name="Arc 18">
              <a:extLst>
                <a:ext uri="{FF2B5EF4-FFF2-40B4-BE49-F238E27FC236}">
                  <a16:creationId xmlns:a16="http://schemas.microsoft.com/office/drawing/2014/main" id="{DE59B000-89B2-4C4D-8931-5CCDFE9C9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3426619"/>
              <a:ext cx="984250" cy="1908175"/>
            </a:xfrm>
            <a:custGeom>
              <a:avLst/>
              <a:gdLst>
                <a:gd name="T0" fmla="*/ 2147483647 w 11124"/>
                <a:gd name="T1" fmla="*/ 2147483647 h 21518"/>
                <a:gd name="T2" fmla="*/ 2147483647 w 11124"/>
                <a:gd name="T3" fmla="*/ 2147483647 h 21518"/>
                <a:gd name="T4" fmla="*/ 0 w 11124"/>
                <a:gd name="T5" fmla="*/ 0 h 21518"/>
                <a:gd name="T6" fmla="*/ 0 60000 65536"/>
                <a:gd name="T7" fmla="*/ 0 60000 65536"/>
                <a:gd name="T8" fmla="*/ 0 60000 65536"/>
                <a:gd name="T9" fmla="*/ 0 w 11124"/>
                <a:gd name="T10" fmla="*/ 0 h 21518"/>
                <a:gd name="T11" fmla="*/ 11124 w 11124"/>
                <a:gd name="T12" fmla="*/ 21518 h 215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24" h="21518" fill="none" extrusionOk="0">
                  <a:moveTo>
                    <a:pt x="11124" y="18515"/>
                  </a:moveTo>
                  <a:cubicBezTo>
                    <a:pt x="8309" y="20206"/>
                    <a:pt x="5146" y="21233"/>
                    <a:pt x="1875" y="21518"/>
                  </a:cubicBezTo>
                </a:path>
                <a:path w="11124" h="21518" stroke="0" extrusionOk="0">
                  <a:moveTo>
                    <a:pt x="11124" y="18515"/>
                  </a:moveTo>
                  <a:cubicBezTo>
                    <a:pt x="8309" y="20206"/>
                    <a:pt x="5146" y="21233"/>
                    <a:pt x="1875" y="215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7" name="Arc 19">
              <a:extLst>
                <a:ext uri="{FF2B5EF4-FFF2-40B4-BE49-F238E27FC236}">
                  <a16:creationId xmlns:a16="http://schemas.microsoft.com/office/drawing/2014/main" id="{BACA5605-7A4D-5644-93F3-B4631243D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132" y="3426619"/>
              <a:ext cx="982662" cy="1905000"/>
            </a:xfrm>
            <a:custGeom>
              <a:avLst/>
              <a:gdLst>
                <a:gd name="T0" fmla="*/ 2147483647 w 11138"/>
                <a:gd name="T1" fmla="*/ 2147483647 h 21481"/>
                <a:gd name="T2" fmla="*/ 0 w 11138"/>
                <a:gd name="T3" fmla="*/ 2147483647 h 21481"/>
                <a:gd name="T4" fmla="*/ 2147483647 w 11138"/>
                <a:gd name="T5" fmla="*/ 0 h 21481"/>
                <a:gd name="T6" fmla="*/ 0 60000 65536"/>
                <a:gd name="T7" fmla="*/ 0 60000 65536"/>
                <a:gd name="T8" fmla="*/ 0 60000 65536"/>
                <a:gd name="T9" fmla="*/ 0 w 11138"/>
                <a:gd name="T10" fmla="*/ 0 h 21481"/>
                <a:gd name="T11" fmla="*/ 11138 w 11138"/>
                <a:gd name="T12" fmla="*/ 21481 h 21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38" h="21481" fill="none" extrusionOk="0">
                  <a:moveTo>
                    <a:pt x="8873" y="21480"/>
                  </a:moveTo>
                  <a:cubicBezTo>
                    <a:pt x="5733" y="21149"/>
                    <a:pt x="2704" y="20134"/>
                    <a:pt x="0" y="18506"/>
                  </a:cubicBezTo>
                </a:path>
                <a:path w="11138" h="21481" stroke="0" extrusionOk="0">
                  <a:moveTo>
                    <a:pt x="8873" y="21480"/>
                  </a:moveTo>
                  <a:cubicBezTo>
                    <a:pt x="5733" y="21149"/>
                    <a:pt x="2704" y="20134"/>
                    <a:pt x="0" y="18506"/>
                  </a:cubicBezTo>
                  <a:lnTo>
                    <a:pt x="11138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8" name="Arc 20">
              <a:extLst>
                <a:ext uri="{FF2B5EF4-FFF2-40B4-BE49-F238E27FC236}">
                  <a16:creationId xmlns:a16="http://schemas.microsoft.com/office/drawing/2014/main" id="{A35A09C2-C2D9-ED4B-9E28-C99BF89DC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1019" y="3426619"/>
              <a:ext cx="1755775" cy="1444625"/>
            </a:xfrm>
            <a:custGeom>
              <a:avLst/>
              <a:gdLst>
                <a:gd name="T0" fmla="*/ 2147483647 w 19890"/>
                <a:gd name="T1" fmla="*/ 2147483647 h 16295"/>
                <a:gd name="T2" fmla="*/ 0 w 19890"/>
                <a:gd name="T3" fmla="*/ 2147483647 h 16295"/>
                <a:gd name="T4" fmla="*/ 2147483647 w 19890"/>
                <a:gd name="T5" fmla="*/ 0 h 16295"/>
                <a:gd name="T6" fmla="*/ 0 60000 65536"/>
                <a:gd name="T7" fmla="*/ 0 60000 65536"/>
                <a:gd name="T8" fmla="*/ 0 60000 65536"/>
                <a:gd name="T9" fmla="*/ 0 w 19890"/>
                <a:gd name="T10" fmla="*/ 0 h 16295"/>
                <a:gd name="T11" fmla="*/ 19890 w 19890"/>
                <a:gd name="T12" fmla="*/ 16295 h 162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90" h="16295" fill="none" extrusionOk="0">
                  <a:moveTo>
                    <a:pt x="5711" y="16294"/>
                  </a:moveTo>
                  <a:cubicBezTo>
                    <a:pt x="3233" y="14139"/>
                    <a:pt x="1280" y="11446"/>
                    <a:pt x="-1" y="8423"/>
                  </a:cubicBezTo>
                </a:path>
                <a:path w="19890" h="16295" stroke="0" extrusionOk="0">
                  <a:moveTo>
                    <a:pt x="5711" y="16294"/>
                  </a:moveTo>
                  <a:cubicBezTo>
                    <a:pt x="3233" y="14139"/>
                    <a:pt x="1280" y="11446"/>
                    <a:pt x="-1" y="8423"/>
                  </a:cubicBezTo>
                  <a:lnTo>
                    <a:pt x="1989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9" name="Arc 21">
              <a:extLst>
                <a:ext uri="{FF2B5EF4-FFF2-40B4-BE49-F238E27FC236}">
                  <a16:creationId xmlns:a16="http://schemas.microsoft.com/office/drawing/2014/main" id="{57BD5964-07E6-1240-BF0F-5C0500303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0207" y="2996406"/>
              <a:ext cx="1906587" cy="830263"/>
            </a:xfrm>
            <a:custGeom>
              <a:avLst/>
              <a:gdLst>
                <a:gd name="T0" fmla="*/ 2147483647 w 21600"/>
                <a:gd name="T1" fmla="*/ 2147483647 h 9347"/>
                <a:gd name="T2" fmla="*/ 2147483647 w 21600"/>
                <a:gd name="T3" fmla="*/ 0 h 9347"/>
                <a:gd name="T4" fmla="*/ 2147483647 w 21600"/>
                <a:gd name="T5" fmla="*/ 2147483647 h 9347"/>
                <a:gd name="T6" fmla="*/ 0 60000 65536"/>
                <a:gd name="T7" fmla="*/ 0 60000 65536"/>
                <a:gd name="T8" fmla="*/ 0 60000 65536"/>
                <a:gd name="T9" fmla="*/ 0 w 21600"/>
                <a:gd name="T10" fmla="*/ 0 h 9347"/>
                <a:gd name="T11" fmla="*/ 21600 w 21600"/>
                <a:gd name="T12" fmla="*/ 9347 h 93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9347" fill="none" extrusionOk="0">
                  <a:moveTo>
                    <a:pt x="471" y="9347"/>
                  </a:moveTo>
                  <a:cubicBezTo>
                    <a:pt x="158" y="7871"/>
                    <a:pt x="0" y="6366"/>
                    <a:pt x="0" y="4858"/>
                  </a:cubicBezTo>
                  <a:cubicBezTo>
                    <a:pt x="-1" y="3222"/>
                    <a:pt x="185" y="1593"/>
                    <a:pt x="553" y="0"/>
                  </a:cubicBezTo>
                </a:path>
                <a:path w="21600" h="9347" stroke="0" extrusionOk="0">
                  <a:moveTo>
                    <a:pt x="471" y="9347"/>
                  </a:moveTo>
                  <a:cubicBezTo>
                    <a:pt x="158" y="7871"/>
                    <a:pt x="0" y="6366"/>
                    <a:pt x="0" y="4858"/>
                  </a:cubicBezTo>
                  <a:cubicBezTo>
                    <a:pt x="-1" y="3222"/>
                    <a:pt x="185" y="1593"/>
                    <a:pt x="553" y="0"/>
                  </a:cubicBezTo>
                  <a:lnTo>
                    <a:pt x="21600" y="4858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20" name="Arc 22">
              <a:extLst>
                <a:ext uri="{FF2B5EF4-FFF2-40B4-BE49-F238E27FC236}">
                  <a16:creationId xmlns:a16="http://schemas.microsoft.com/office/drawing/2014/main" id="{568EA85B-CE3E-1B43-9C6C-87B17E49B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2607" y="1981994"/>
              <a:ext cx="1754187" cy="1446212"/>
            </a:xfrm>
            <a:custGeom>
              <a:avLst/>
              <a:gdLst>
                <a:gd name="T0" fmla="*/ 0 w 19883"/>
                <a:gd name="T1" fmla="*/ 2147483647 h 16303"/>
                <a:gd name="T2" fmla="*/ 2147483647 w 19883"/>
                <a:gd name="T3" fmla="*/ 0 h 16303"/>
                <a:gd name="T4" fmla="*/ 2147483647 w 19883"/>
                <a:gd name="T5" fmla="*/ 2147483647 h 16303"/>
                <a:gd name="T6" fmla="*/ 0 60000 65536"/>
                <a:gd name="T7" fmla="*/ 0 60000 65536"/>
                <a:gd name="T8" fmla="*/ 0 60000 65536"/>
                <a:gd name="T9" fmla="*/ 0 w 19883"/>
                <a:gd name="T10" fmla="*/ 0 h 16303"/>
                <a:gd name="T11" fmla="*/ 19883 w 19883"/>
                <a:gd name="T12" fmla="*/ 16303 h 1630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83" h="16303" fill="none" extrusionOk="0">
                  <a:moveTo>
                    <a:pt x="-1" y="7863"/>
                  </a:moveTo>
                  <a:cubicBezTo>
                    <a:pt x="1282" y="4842"/>
                    <a:pt x="3236" y="2153"/>
                    <a:pt x="5713" y="0"/>
                  </a:cubicBezTo>
                </a:path>
                <a:path w="19883" h="16303" stroke="0" extrusionOk="0">
                  <a:moveTo>
                    <a:pt x="-1" y="7863"/>
                  </a:moveTo>
                  <a:cubicBezTo>
                    <a:pt x="1282" y="4842"/>
                    <a:pt x="3236" y="2153"/>
                    <a:pt x="5713" y="0"/>
                  </a:cubicBezTo>
                  <a:lnTo>
                    <a:pt x="19883" y="16303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45068E-720B-2942-B458-25442685AFA4}"/>
              </a:ext>
            </a:extLst>
          </p:cNvPr>
          <p:cNvSpPr/>
          <p:nvPr/>
        </p:nvSpPr>
        <p:spPr>
          <a:xfrm>
            <a:off x="5878833" y="148454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코드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3818AC-8DD0-484D-8518-EDB681566FD9}"/>
              </a:ext>
            </a:extLst>
          </p:cNvPr>
          <p:cNvSpPr/>
          <p:nvPr/>
        </p:nvSpPr>
        <p:spPr>
          <a:xfrm>
            <a:off x="7819512" y="258363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빌드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0D87-CDB5-2346-AB85-18D3F6C41B45}"/>
              </a:ext>
            </a:extLst>
          </p:cNvPr>
          <p:cNvSpPr/>
          <p:nvPr/>
        </p:nvSpPr>
        <p:spPr>
          <a:xfrm>
            <a:off x="7711745" y="446352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테스트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CB9416-07D2-2041-84D3-3D23E32B2C24}"/>
              </a:ext>
            </a:extLst>
          </p:cNvPr>
          <p:cNvSpPr/>
          <p:nvPr/>
        </p:nvSpPr>
        <p:spPr>
          <a:xfrm>
            <a:off x="5778208" y="5432015"/>
            <a:ext cx="87716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패키지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194E54-1D60-E641-9725-B3A3396C5D7C}"/>
              </a:ext>
            </a:extLst>
          </p:cNvPr>
          <p:cNvSpPr/>
          <p:nvPr/>
        </p:nvSpPr>
        <p:spPr>
          <a:xfrm>
            <a:off x="3627782" y="421979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+mn-ea"/>
              </a:rPr>
              <a:t>릴리즈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0CC6B7-F30D-2C44-BBD4-4E0701DFA748}"/>
              </a:ext>
            </a:extLst>
          </p:cNvPr>
          <p:cNvSpPr/>
          <p:nvPr/>
        </p:nvSpPr>
        <p:spPr>
          <a:xfrm>
            <a:off x="5662427" y="704382"/>
            <a:ext cx="107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구성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IaC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7900EA-9890-BA45-A269-374C08242F88}"/>
              </a:ext>
            </a:extLst>
          </p:cNvPr>
          <p:cNvSpPr/>
          <p:nvPr/>
        </p:nvSpPr>
        <p:spPr>
          <a:xfrm>
            <a:off x="3481209" y="25828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모니터링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7709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﻿</a:t>
            </a:r>
            <a:r>
              <a:rPr lang="ko-KR" altLang="en-US" dirty="0"/>
              <a:t>개발 프로세스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오리엔테이션과 시작하기</a:t>
            </a:r>
          </a:p>
          <a:p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11A2348-D1AA-124C-B4BF-60F603FCF88A}"/>
              </a:ext>
            </a:extLst>
          </p:cNvPr>
          <p:cNvGrpSpPr/>
          <p:nvPr/>
        </p:nvGrpSpPr>
        <p:grpSpPr>
          <a:xfrm>
            <a:off x="4448474" y="2008413"/>
            <a:ext cx="3511437" cy="3244737"/>
            <a:chOff x="4190207" y="1523206"/>
            <a:chExt cx="3811587" cy="3811588"/>
          </a:xfrm>
        </p:grpSpPr>
        <p:sp>
          <p:nvSpPr>
            <p:cNvPr id="11" name="Arc 13">
              <a:extLst>
                <a:ext uri="{FF2B5EF4-FFF2-40B4-BE49-F238E27FC236}">
                  <a16:creationId xmlns:a16="http://schemas.microsoft.com/office/drawing/2014/main" id="{170B499B-6EB4-BB4F-B41D-73C7FDCD7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132" y="1523206"/>
              <a:ext cx="982662" cy="1905000"/>
            </a:xfrm>
            <a:custGeom>
              <a:avLst/>
              <a:gdLst>
                <a:gd name="T0" fmla="*/ 0 w 11129"/>
                <a:gd name="T1" fmla="*/ 2147483647 h 21481"/>
                <a:gd name="T2" fmla="*/ 2147483647 w 11129"/>
                <a:gd name="T3" fmla="*/ 0 h 21481"/>
                <a:gd name="T4" fmla="*/ 2147483647 w 11129"/>
                <a:gd name="T5" fmla="*/ 2147483647 h 21481"/>
                <a:gd name="T6" fmla="*/ 0 60000 65536"/>
                <a:gd name="T7" fmla="*/ 0 60000 65536"/>
                <a:gd name="T8" fmla="*/ 0 60000 65536"/>
                <a:gd name="T9" fmla="*/ 0 w 11129"/>
                <a:gd name="T10" fmla="*/ 0 h 21481"/>
                <a:gd name="T11" fmla="*/ 11129 w 11129"/>
                <a:gd name="T12" fmla="*/ 21481 h 21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29" h="21481" fill="none" extrusionOk="0">
                  <a:moveTo>
                    <a:pt x="-1" y="2968"/>
                  </a:moveTo>
                  <a:cubicBezTo>
                    <a:pt x="2703" y="1343"/>
                    <a:pt x="5729" y="330"/>
                    <a:pt x="8865" y="-1"/>
                  </a:cubicBezTo>
                </a:path>
                <a:path w="11129" h="21481" stroke="0" extrusionOk="0">
                  <a:moveTo>
                    <a:pt x="-1" y="2968"/>
                  </a:moveTo>
                  <a:cubicBezTo>
                    <a:pt x="2703" y="1343"/>
                    <a:pt x="5729" y="330"/>
                    <a:pt x="8865" y="-1"/>
                  </a:cubicBezTo>
                  <a:lnTo>
                    <a:pt x="11129" y="21481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2" name="Arc 14">
              <a:extLst>
                <a:ext uri="{FF2B5EF4-FFF2-40B4-BE49-F238E27FC236}">
                  <a16:creationId xmlns:a16="http://schemas.microsoft.com/office/drawing/2014/main" id="{95097F2F-C046-CC4D-A8F9-80124938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1523206"/>
              <a:ext cx="984250" cy="1905000"/>
            </a:xfrm>
            <a:custGeom>
              <a:avLst/>
              <a:gdLst>
                <a:gd name="T0" fmla="*/ 2147483647 w 11116"/>
                <a:gd name="T1" fmla="*/ 0 h 21483"/>
                <a:gd name="T2" fmla="*/ 2147483647 w 11116"/>
                <a:gd name="T3" fmla="*/ 2147483647 h 21483"/>
                <a:gd name="T4" fmla="*/ 0 w 11116"/>
                <a:gd name="T5" fmla="*/ 2147483647 h 21483"/>
                <a:gd name="T6" fmla="*/ 0 60000 65536"/>
                <a:gd name="T7" fmla="*/ 0 60000 65536"/>
                <a:gd name="T8" fmla="*/ 0 60000 65536"/>
                <a:gd name="T9" fmla="*/ 0 w 11116"/>
                <a:gd name="T10" fmla="*/ 0 h 21483"/>
                <a:gd name="T11" fmla="*/ 11116 w 11116"/>
                <a:gd name="T12" fmla="*/ 21483 h 2148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16" h="21483" fill="none" extrusionOk="0">
                  <a:moveTo>
                    <a:pt x="2245" y="-1"/>
                  </a:moveTo>
                  <a:cubicBezTo>
                    <a:pt x="5382" y="327"/>
                    <a:pt x="8410" y="1339"/>
                    <a:pt x="11116" y="2962"/>
                  </a:cubicBezTo>
                </a:path>
                <a:path w="11116" h="21483" stroke="0" extrusionOk="0">
                  <a:moveTo>
                    <a:pt x="2245" y="-1"/>
                  </a:moveTo>
                  <a:cubicBezTo>
                    <a:pt x="5382" y="327"/>
                    <a:pt x="8410" y="1339"/>
                    <a:pt x="11116" y="2962"/>
                  </a:cubicBezTo>
                  <a:lnTo>
                    <a:pt x="0" y="21483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3" name="Arc 15">
              <a:extLst>
                <a:ext uri="{FF2B5EF4-FFF2-40B4-BE49-F238E27FC236}">
                  <a16:creationId xmlns:a16="http://schemas.microsoft.com/office/drawing/2014/main" id="{56A79BE5-4C4E-954D-B906-909E95939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1981994"/>
              <a:ext cx="1755775" cy="1446212"/>
            </a:xfrm>
            <a:custGeom>
              <a:avLst/>
              <a:gdLst>
                <a:gd name="T0" fmla="*/ 2147483647 w 19880"/>
                <a:gd name="T1" fmla="*/ 0 h 16312"/>
                <a:gd name="T2" fmla="*/ 2147483647 w 19880"/>
                <a:gd name="T3" fmla="*/ 2147483647 h 16312"/>
                <a:gd name="T4" fmla="*/ 0 w 19880"/>
                <a:gd name="T5" fmla="*/ 2147483647 h 16312"/>
                <a:gd name="T6" fmla="*/ 0 60000 65536"/>
                <a:gd name="T7" fmla="*/ 0 60000 65536"/>
                <a:gd name="T8" fmla="*/ 0 60000 65536"/>
                <a:gd name="T9" fmla="*/ 0 w 19880"/>
                <a:gd name="T10" fmla="*/ 0 h 16312"/>
                <a:gd name="T11" fmla="*/ 19880 w 19880"/>
                <a:gd name="T12" fmla="*/ 16312 h 163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80" h="16312" fill="none" extrusionOk="0">
                  <a:moveTo>
                    <a:pt x="14159" y="-1"/>
                  </a:moveTo>
                  <a:cubicBezTo>
                    <a:pt x="16639" y="2152"/>
                    <a:pt x="18595" y="4843"/>
                    <a:pt x="19880" y="7865"/>
                  </a:cubicBezTo>
                </a:path>
                <a:path w="19880" h="16312" stroke="0" extrusionOk="0">
                  <a:moveTo>
                    <a:pt x="14159" y="-1"/>
                  </a:moveTo>
                  <a:cubicBezTo>
                    <a:pt x="16639" y="2152"/>
                    <a:pt x="18595" y="4843"/>
                    <a:pt x="19880" y="7865"/>
                  </a:cubicBezTo>
                  <a:lnTo>
                    <a:pt x="0" y="16312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4" name="Arc 16">
              <a:extLst>
                <a:ext uri="{FF2B5EF4-FFF2-40B4-BE49-F238E27FC236}">
                  <a16:creationId xmlns:a16="http://schemas.microsoft.com/office/drawing/2014/main" id="{7372B404-2DEC-4B43-8A7C-1B0DD0232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2996406"/>
              <a:ext cx="1908175" cy="830263"/>
            </a:xfrm>
            <a:custGeom>
              <a:avLst/>
              <a:gdLst>
                <a:gd name="T0" fmla="*/ 2147483647 w 21600"/>
                <a:gd name="T1" fmla="*/ 0 h 9355"/>
                <a:gd name="T2" fmla="*/ 2147483647 w 21600"/>
                <a:gd name="T3" fmla="*/ 2147483647 h 9355"/>
                <a:gd name="T4" fmla="*/ 0 w 21600"/>
                <a:gd name="T5" fmla="*/ 2147483647 h 93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9355"/>
                <a:gd name="T11" fmla="*/ 21600 w 21600"/>
                <a:gd name="T12" fmla="*/ 9355 h 93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9355" fill="none" extrusionOk="0">
                  <a:moveTo>
                    <a:pt x="21045" y="0"/>
                  </a:moveTo>
                  <a:cubicBezTo>
                    <a:pt x="21414" y="1594"/>
                    <a:pt x="21600" y="3225"/>
                    <a:pt x="21600" y="4862"/>
                  </a:cubicBezTo>
                  <a:cubicBezTo>
                    <a:pt x="21600" y="6372"/>
                    <a:pt x="21441" y="7877"/>
                    <a:pt x="21127" y="9354"/>
                  </a:cubicBezTo>
                </a:path>
                <a:path w="21600" h="9355" stroke="0" extrusionOk="0">
                  <a:moveTo>
                    <a:pt x="21045" y="0"/>
                  </a:moveTo>
                  <a:cubicBezTo>
                    <a:pt x="21414" y="1594"/>
                    <a:pt x="21600" y="3225"/>
                    <a:pt x="21600" y="4862"/>
                  </a:cubicBezTo>
                  <a:cubicBezTo>
                    <a:pt x="21600" y="6372"/>
                    <a:pt x="21441" y="7877"/>
                    <a:pt x="21127" y="9354"/>
                  </a:cubicBezTo>
                  <a:lnTo>
                    <a:pt x="0" y="4862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5" name="Arc 17">
              <a:extLst>
                <a:ext uri="{FF2B5EF4-FFF2-40B4-BE49-F238E27FC236}">
                  <a16:creationId xmlns:a16="http://schemas.microsoft.com/office/drawing/2014/main" id="{4634F0DE-118C-4144-B076-8C263AC75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3426619"/>
              <a:ext cx="1755775" cy="1422400"/>
            </a:xfrm>
            <a:custGeom>
              <a:avLst/>
              <a:gdLst>
                <a:gd name="T0" fmla="*/ 2147483647 w 19887"/>
                <a:gd name="T1" fmla="*/ 2147483647 h 16060"/>
                <a:gd name="T2" fmla="*/ 2147483647 w 19887"/>
                <a:gd name="T3" fmla="*/ 2147483647 h 16060"/>
                <a:gd name="T4" fmla="*/ 0 w 19887"/>
                <a:gd name="T5" fmla="*/ 0 h 16060"/>
                <a:gd name="T6" fmla="*/ 0 60000 65536"/>
                <a:gd name="T7" fmla="*/ 0 60000 65536"/>
                <a:gd name="T8" fmla="*/ 0 60000 65536"/>
                <a:gd name="T9" fmla="*/ 0 w 19887"/>
                <a:gd name="T10" fmla="*/ 0 h 16060"/>
                <a:gd name="T11" fmla="*/ 19887 w 19887"/>
                <a:gd name="T12" fmla="*/ 16060 h 160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87" h="16060" fill="none" extrusionOk="0">
                  <a:moveTo>
                    <a:pt x="19887" y="8430"/>
                  </a:moveTo>
                  <a:cubicBezTo>
                    <a:pt x="18653" y="11340"/>
                    <a:pt x="16795" y="13945"/>
                    <a:pt x="14444" y="16059"/>
                  </a:cubicBezTo>
                </a:path>
                <a:path w="19887" h="16060" stroke="0" extrusionOk="0">
                  <a:moveTo>
                    <a:pt x="19887" y="8430"/>
                  </a:moveTo>
                  <a:cubicBezTo>
                    <a:pt x="18653" y="11340"/>
                    <a:pt x="16795" y="13945"/>
                    <a:pt x="14444" y="1605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6" name="Arc 18">
              <a:extLst>
                <a:ext uri="{FF2B5EF4-FFF2-40B4-BE49-F238E27FC236}">
                  <a16:creationId xmlns:a16="http://schemas.microsoft.com/office/drawing/2014/main" id="{DE59B000-89B2-4C4D-8931-5CCDFE9C9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3426619"/>
              <a:ext cx="984250" cy="1908175"/>
            </a:xfrm>
            <a:custGeom>
              <a:avLst/>
              <a:gdLst>
                <a:gd name="T0" fmla="*/ 2147483647 w 11124"/>
                <a:gd name="T1" fmla="*/ 2147483647 h 21518"/>
                <a:gd name="T2" fmla="*/ 2147483647 w 11124"/>
                <a:gd name="T3" fmla="*/ 2147483647 h 21518"/>
                <a:gd name="T4" fmla="*/ 0 w 11124"/>
                <a:gd name="T5" fmla="*/ 0 h 21518"/>
                <a:gd name="T6" fmla="*/ 0 60000 65536"/>
                <a:gd name="T7" fmla="*/ 0 60000 65536"/>
                <a:gd name="T8" fmla="*/ 0 60000 65536"/>
                <a:gd name="T9" fmla="*/ 0 w 11124"/>
                <a:gd name="T10" fmla="*/ 0 h 21518"/>
                <a:gd name="T11" fmla="*/ 11124 w 11124"/>
                <a:gd name="T12" fmla="*/ 21518 h 215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24" h="21518" fill="none" extrusionOk="0">
                  <a:moveTo>
                    <a:pt x="11124" y="18515"/>
                  </a:moveTo>
                  <a:cubicBezTo>
                    <a:pt x="8309" y="20206"/>
                    <a:pt x="5146" y="21233"/>
                    <a:pt x="1875" y="21518"/>
                  </a:cubicBezTo>
                </a:path>
                <a:path w="11124" h="21518" stroke="0" extrusionOk="0">
                  <a:moveTo>
                    <a:pt x="11124" y="18515"/>
                  </a:moveTo>
                  <a:cubicBezTo>
                    <a:pt x="8309" y="20206"/>
                    <a:pt x="5146" y="21233"/>
                    <a:pt x="1875" y="215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7" name="Arc 19">
              <a:extLst>
                <a:ext uri="{FF2B5EF4-FFF2-40B4-BE49-F238E27FC236}">
                  <a16:creationId xmlns:a16="http://schemas.microsoft.com/office/drawing/2014/main" id="{BACA5605-7A4D-5644-93F3-B4631243D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132" y="3426619"/>
              <a:ext cx="982662" cy="1905000"/>
            </a:xfrm>
            <a:custGeom>
              <a:avLst/>
              <a:gdLst>
                <a:gd name="T0" fmla="*/ 2147483647 w 11138"/>
                <a:gd name="T1" fmla="*/ 2147483647 h 21481"/>
                <a:gd name="T2" fmla="*/ 0 w 11138"/>
                <a:gd name="T3" fmla="*/ 2147483647 h 21481"/>
                <a:gd name="T4" fmla="*/ 2147483647 w 11138"/>
                <a:gd name="T5" fmla="*/ 0 h 21481"/>
                <a:gd name="T6" fmla="*/ 0 60000 65536"/>
                <a:gd name="T7" fmla="*/ 0 60000 65536"/>
                <a:gd name="T8" fmla="*/ 0 60000 65536"/>
                <a:gd name="T9" fmla="*/ 0 w 11138"/>
                <a:gd name="T10" fmla="*/ 0 h 21481"/>
                <a:gd name="T11" fmla="*/ 11138 w 11138"/>
                <a:gd name="T12" fmla="*/ 21481 h 21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38" h="21481" fill="none" extrusionOk="0">
                  <a:moveTo>
                    <a:pt x="8873" y="21480"/>
                  </a:moveTo>
                  <a:cubicBezTo>
                    <a:pt x="5733" y="21149"/>
                    <a:pt x="2704" y="20134"/>
                    <a:pt x="0" y="18506"/>
                  </a:cubicBezTo>
                </a:path>
                <a:path w="11138" h="21481" stroke="0" extrusionOk="0">
                  <a:moveTo>
                    <a:pt x="8873" y="21480"/>
                  </a:moveTo>
                  <a:cubicBezTo>
                    <a:pt x="5733" y="21149"/>
                    <a:pt x="2704" y="20134"/>
                    <a:pt x="0" y="18506"/>
                  </a:cubicBezTo>
                  <a:lnTo>
                    <a:pt x="11138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8" name="Arc 20">
              <a:extLst>
                <a:ext uri="{FF2B5EF4-FFF2-40B4-BE49-F238E27FC236}">
                  <a16:creationId xmlns:a16="http://schemas.microsoft.com/office/drawing/2014/main" id="{A35A09C2-C2D9-ED4B-9E28-C99BF89DC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1019" y="3426619"/>
              <a:ext cx="1755775" cy="1444625"/>
            </a:xfrm>
            <a:custGeom>
              <a:avLst/>
              <a:gdLst>
                <a:gd name="T0" fmla="*/ 2147483647 w 19890"/>
                <a:gd name="T1" fmla="*/ 2147483647 h 16295"/>
                <a:gd name="T2" fmla="*/ 0 w 19890"/>
                <a:gd name="T3" fmla="*/ 2147483647 h 16295"/>
                <a:gd name="T4" fmla="*/ 2147483647 w 19890"/>
                <a:gd name="T5" fmla="*/ 0 h 16295"/>
                <a:gd name="T6" fmla="*/ 0 60000 65536"/>
                <a:gd name="T7" fmla="*/ 0 60000 65536"/>
                <a:gd name="T8" fmla="*/ 0 60000 65536"/>
                <a:gd name="T9" fmla="*/ 0 w 19890"/>
                <a:gd name="T10" fmla="*/ 0 h 16295"/>
                <a:gd name="T11" fmla="*/ 19890 w 19890"/>
                <a:gd name="T12" fmla="*/ 16295 h 162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90" h="16295" fill="none" extrusionOk="0">
                  <a:moveTo>
                    <a:pt x="5711" y="16294"/>
                  </a:moveTo>
                  <a:cubicBezTo>
                    <a:pt x="3233" y="14139"/>
                    <a:pt x="1280" y="11446"/>
                    <a:pt x="-1" y="8423"/>
                  </a:cubicBezTo>
                </a:path>
                <a:path w="19890" h="16295" stroke="0" extrusionOk="0">
                  <a:moveTo>
                    <a:pt x="5711" y="16294"/>
                  </a:moveTo>
                  <a:cubicBezTo>
                    <a:pt x="3233" y="14139"/>
                    <a:pt x="1280" y="11446"/>
                    <a:pt x="-1" y="8423"/>
                  </a:cubicBezTo>
                  <a:lnTo>
                    <a:pt x="1989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9" name="Arc 21">
              <a:extLst>
                <a:ext uri="{FF2B5EF4-FFF2-40B4-BE49-F238E27FC236}">
                  <a16:creationId xmlns:a16="http://schemas.microsoft.com/office/drawing/2014/main" id="{57BD5964-07E6-1240-BF0F-5C0500303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0207" y="2996406"/>
              <a:ext cx="1906587" cy="830263"/>
            </a:xfrm>
            <a:custGeom>
              <a:avLst/>
              <a:gdLst>
                <a:gd name="T0" fmla="*/ 2147483647 w 21600"/>
                <a:gd name="T1" fmla="*/ 2147483647 h 9347"/>
                <a:gd name="T2" fmla="*/ 2147483647 w 21600"/>
                <a:gd name="T3" fmla="*/ 0 h 9347"/>
                <a:gd name="T4" fmla="*/ 2147483647 w 21600"/>
                <a:gd name="T5" fmla="*/ 2147483647 h 9347"/>
                <a:gd name="T6" fmla="*/ 0 60000 65536"/>
                <a:gd name="T7" fmla="*/ 0 60000 65536"/>
                <a:gd name="T8" fmla="*/ 0 60000 65536"/>
                <a:gd name="T9" fmla="*/ 0 w 21600"/>
                <a:gd name="T10" fmla="*/ 0 h 9347"/>
                <a:gd name="T11" fmla="*/ 21600 w 21600"/>
                <a:gd name="T12" fmla="*/ 9347 h 93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9347" fill="none" extrusionOk="0">
                  <a:moveTo>
                    <a:pt x="471" y="9347"/>
                  </a:moveTo>
                  <a:cubicBezTo>
                    <a:pt x="158" y="7871"/>
                    <a:pt x="0" y="6366"/>
                    <a:pt x="0" y="4858"/>
                  </a:cubicBezTo>
                  <a:cubicBezTo>
                    <a:pt x="-1" y="3222"/>
                    <a:pt x="185" y="1593"/>
                    <a:pt x="553" y="0"/>
                  </a:cubicBezTo>
                </a:path>
                <a:path w="21600" h="9347" stroke="0" extrusionOk="0">
                  <a:moveTo>
                    <a:pt x="471" y="9347"/>
                  </a:moveTo>
                  <a:cubicBezTo>
                    <a:pt x="158" y="7871"/>
                    <a:pt x="0" y="6366"/>
                    <a:pt x="0" y="4858"/>
                  </a:cubicBezTo>
                  <a:cubicBezTo>
                    <a:pt x="-1" y="3222"/>
                    <a:pt x="185" y="1593"/>
                    <a:pt x="553" y="0"/>
                  </a:cubicBezTo>
                  <a:lnTo>
                    <a:pt x="21600" y="4858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20" name="Arc 22">
              <a:extLst>
                <a:ext uri="{FF2B5EF4-FFF2-40B4-BE49-F238E27FC236}">
                  <a16:creationId xmlns:a16="http://schemas.microsoft.com/office/drawing/2014/main" id="{568EA85B-CE3E-1B43-9C6C-87B17E49B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2607" y="1981994"/>
              <a:ext cx="1754187" cy="1446212"/>
            </a:xfrm>
            <a:custGeom>
              <a:avLst/>
              <a:gdLst>
                <a:gd name="T0" fmla="*/ 0 w 19883"/>
                <a:gd name="T1" fmla="*/ 2147483647 h 16303"/>
                <a:gd name="T2" fmla="*/ 2147483647 w 19883"/>
                <a:gd name="T3" fmla="*/ 0 h 16303"/>
                <a:gd name="T4" fmla="*/ 2147483647 w 19883"/>
                <a:gd name="T5" fmla="*/ 2147483647 h 16303"/>
                <a:gd name="T6" fmla="*/ 0 60000 65536"/>
                <a:gd name="T7" fmla="*/ 0 60000 65536"/>
                <a:gd name="T8" fmla="*/ 0 60000 65536"/>
                <a:gd name="T9" fmla="*/ 0 w 19883"/>
                <a:gd name="T10" fmla="*/ 0 h 16303"/>
                <a:gd name="T11" fmla="*/ 19883 w 19883"/>
                <a:gd name="T12" fmla="*/ 16303 h 1630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83" h="16303" fill="none" extrusionOk="0">
                  <a:moveTo>
                    <a:pt x="-1" y="7863"/>
                  </a:moveTo>
                  <a:cubicBezTo>
                    <a:pt x="1282" y="4842"/>
                    <a:pt x="3236" y="2153"/>
                    <a:pt x="5713" y="0"/>
                  </a:cubicBezTo>
                </a:path>
                <a:path w="19883" h="16303" stroke="0" extrusionOk="0">
                  <a:moveTo>
                    <a:pt x="-1" y="7863"/>
                  </a:moveTo>
                  <a:cubicBezTo>
                    <a:pt x="1282" y="4842"/>
                    <a:pt x="3236" y="2153"/>
                    <a:pt x="5713" y="0"/>
                  </a:cubicBezTo>
                  <a:lnTo>
                    <a:pt x="19883" y="16303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45068E-720B-2942-B458-25442685AFA4}"/>
              </a:ext>
            </a:extLst>
          </p:cNvPr>
          <p:cNvSpPr/>
          <p:nvPr/>
        </p:nvSpPr>
        <p:spPr>
          <a:xfrm>
            <a:off x="5878833" y="148454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코드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3818AC-8DD0-484D-8518-EDB681566FD9}"/>
              </a:ext>
            </a:extLst>
          </p:cNvPr>
          <p:cNvSpPr/>
          <p:nvPr/>
        </p:nvSpPr>
        <p:spPr>
          <a:xfrm>
            <a:off x="7819512" y="258363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빌드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0D87-CDB5-2346-AB85-18D3F6C41B45}"/>
              </a:ext>
            </a:extLst>
          </p:cNvPr>
          <p:cNvSpPr/>
          <p:nvPr/>
        </p:nvSpPr>
        <p:spPr>
          <a:xfrm>
            <a:off x="7711745" y="446352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테스트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CB9416-07D2-2041-84D3-3D23E32B2C24}"/>
              </a:ext>
            </a:extLst>
          </p:cNvPr>
          <p:cNvSpPr/>
          <p:nvPr/>
        </p:nvSpPr>
        <p:spPr>
          <a:xfrm>
            <a:off x="5778208" y="543201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패키지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194E54-1D60-E641-9725-B3A3396C5D7C}"/>
              </a:ext>
            </a:extLst>
          </p:cNvPr>
          <p:cNvSpPr/>
          <p:nvPr/>
        </p:nvSpPr>
        <p:spPr>
          <a:xfrm>
            <a:off x="3627782" y="4219798"/>
            <a:ext cx="87716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+mn-ea"/>
              </a:rPr>
              <a:t>릴리즈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0CC6B7-F30D-2C44-BBD4-4E0701DFA748}"/>
              </a:ext>
            </a:extLst>
          </p:cNvPr>
          <p:cNvSpPr/>
          <p:nvPr/>
        </p:nvSpPr>
        <p:spPr>
          <a:xfrm>
            <a:off x="5662427" y="704382"/>
            <a:ext cx="107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구성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IaC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7900EA-9890-BA45-A269-374C08242F88}"/>
              </a:ext>
            </a:extLst>
          </p:cNvPr>
          <p:cNvSpPr/>
          <p:nvPr/>
        </p:nvSpPr>
        <p:spPr>
          <a:xfrm>
            <a:off x="3481209" y="25828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모니터링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338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﻿</a:t>
            </a:r>
            <a:r>
              <a:rPr lang="ko-KR" altLang="en-US" dirty="0"/>
              <a:t>개발 프로세스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오리엔테이션과 시작하기</a:t>
            </a:r>
          </a:p>
          <a:p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11A2348-D1AA-124C-B4BF-60F603FCF88A}"/>
              </a:ext>
            </a:extLst>
          </p:cNvPr>
          <p:cNvGrpSpPr/>
          <p:nvPr/>
        </p:nvGrpSpPr>
        <p:grpSpPr>
          <a:xfrm>
            <a:off x="4448474" y="2008413"/>
            <a:ext cx="3511437" cy="3244737"/>
            <a:chOff x="4190207" y="1523206"/>
            <a:chExt cx="3811587" cy="3811588"/>
          </a:xfrm>
        </p:grpSpPr>
        <p:sp>
          <p:nvSpPr>
            <p:cNvPr id="11" name="Arc 13">
              <a:extLst>
                <a:ext uri="{FF2B5EF4-FFF2-40B4-BE49-F238E27FC236}">
                  <a16:creationId xmlns:a16="http://schemas.microsoft.com/office/drawing/2014/main" id="{170B499B-6EB4-BB4F-B41D-73C7FDCD7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132" y="1523206"/>
              <a:ext cx="982662" cy="1905000"/>
            </a:xfrm>
            <a:custGeom>
              <a:avLst/>
              <a:gdLst>
                <a:gd name="T0" fmla="*/ 0 w 11129"/>
                <a:gd name="T1" fmla="*/ 2147483647 h 21481"/>
                <a:gd name="T2" fmla="*/ 2147483647 w 11129"/>
                <a:gd name="T3" fmla="*/ 0 h 21481"/>
                <a:gd name="T4" fmla="*/ 2147483647 w 11129"/>
                <a:gd name="T5" fmla="*/ 2147483647 h 21481"/>
                <a:gd name="T6" fmla="*/ 0 60000 65536"/>
                <a:gd name="T7" fmla="*/ 0 60000 65536"/>
                <a:gd name="T8" fmla="*/ 0 60000 65536"/>
                <a:gd name="T9" fmla="*/ 0 w 11129"/>
                <a:gd name="T10" fmla="*/ 0 h 21481"/>
                <a:gd name="T11" fmla="*/ 11129 w 11129"/>
                <a:gd name="T12" fmla="*/ 21481 h 21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29" h="21481" fill="none" extrusionOk="0">
                  <a:moveTo>
                    <a:pt x="-1" y="2968"/>
                  </a:moveTo>
                  <a:cubicBezTo>
                    <a:pt x="2703" y="1343"/>
                    <a:pt x="5729" y="330"/>
                    <a:pt x="8865" y="-1"/>
                  </a:cubicBezTo>
                </a:path>
                <a:path w="11129" h="21481" stroke="0" extrusionOk="0">
                  <a:moveTo>
                    <a:pt x="-1" y="2968"/>
                  </a:moveTo>
                  <a:cubicBezTo>
                    <a:pt x="2703" y="1343"/>
                    <a:pt x="5729" y="330"/>
                    <a:pt x="8865" y="-1"/>
                  </a:cubicBezTo>
                  <a:lnTo>
                    <a:pt x="11129" y="21481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2" name="Arc 14">
              <a:extLst>
                <a:ext uri="{FF2B5EF4-FFF2-40B4-BE49-F238E27FC236}">
                  <a16:creationId xmlns:a16="http://schemas.microsoft.com/office/drawing/2014/main" id="{95097F2F-C046-CC4D-A8F9-80124938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1523206"/>
              <a:ext cx="984250" cy="1905000"/>
            </a:xfrm>
            <a:custGeom>
              <a:avLst/>
              <a:gdLst>
                <a:gd name="T0" fmla="*/ 2147483647 w 11116"/>
                <a:gd name="T1" fmla="*/ 0 h 21483"/>
                <a:gd name="T2" fmla="*/ 2147483647 w 11116"/>
                <a:gd name="T3" fmla="*/ 2147483647 h 21483"/>
                <a:gd name="T4" fmla="*/ 0 w 11116"/>
                <a:gd name="T5" fmla="*/ 2147483647 h 21483"/>
                <a:gd name="T6" fmla="*/ 0 60000 65536"/>
                <a:gd name="T7" fmla="*/ 0 60000 65536"/>
                <a:gd name="T8" fmla="*/ 0 60000 65536"/>
                <a:gd name="T9" fmla="*/ 0 w 11116"/>
                <a:gd name="T10" fmla="*/ 0 h 21483"/>
                <a:gd name="T11" fmla="*/ 11116 w 11116"/>
                <a:gd name="T12" fmla="*/ 21483 h 2148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16" h="21483" fill="none" extrusionOk="0">
                  <a:moveTo>
                    <a:pt x="2245" y="-1"/>
                  </a:moveTo>
                  <a:cubicBezTo>
                    <a:pt x="5382" y="327"/>
                    <a:pt x="8410" y="1339"/>
                    <a:pt x="11116" y="2962"/>
                  </a:cubicBezTo>
                </a:path>
                <a:path w="11116" h="21483" stroke="0" extrusionOk="0">
                  <a:moveTo>
                    <a:pt x="2245" y="-1"/>
                  </a:moveTo>
                  <a:cubicBezTo>
                    <a:pt x="5382" y="327"/>
                    <a:pt x="8410" y="1339"/>
                    <a:pt x="11116" y="2962"/>
                  </a:cubicBezTo>
                  <a:lnTo>
                    <a:pt x="0" y="21483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3" name="Arc 15">
              <a:extLst>
                <a:ext uri="{FF2B5EF4-FFF2-40B4-BE49-F238E27FC236}">
                  <a16:creationId xmlns:a16="http://schemas.microsoft.com/office/drawing/2014/main" id="{56A79BE5-4C4E-954D-B906-909E95939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1981994"/>
              <a:ext cx="1755775" cy="1446212"/>
            </a:xfrm>
            <a:custGeom>
              <a:avLst/>
              <a:gdLst>
                <a:gd name="T0" fmla="*/ 2147483647 w 19880"/>
                <a:gd name="T1" fmla="*/ 0 h 16312"/>
                <a:gd name="T2" fmla="*/ 2147483647 w 19880"/>
                <a:gd name="T3" fmla="*/ 2147483647 h 16312"/>
                <a:gd name="T4" fmla="*/ 0 w 19880"/>
                <a:gd name="T5" fmla="*/ 2147483647 h 16312"/>
                <a:gd name="T6" fmla="*/ 0 60000 65536"/>
                <a:gd name="T7" fmla="*/ 0 60000 65536"/>
                <a:gd name="T8" fmla="*/ 0 60000 65536"/>
                <a:gd name="T9" fmla="*/ 0 w 19880"/>
                <a:gd name="T10" fmla="*/ 0 h 16312"/>
                <a:gd name="T11" fmla="*/ 19880 w 19880"/>
                <a:gd name="T12" fmla="*/ 16312 h 163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80" h="16312" fill="none" extrusionOk="0">
                  <a:moveTo>
                    <a:pt x="14159" y="-1"/>
                  </a:moveTo>
                  <a:cubicBezTo>
                    <a:pt x="16639" y="2152"/>
                    <a:pt x="18595" y="4843"/>
                    <a:pt x="19880" y="7865"/>
                  </a:cubicBezTo>
                </a:path>
                <a:path w="19880" h="16312" stroke="0" extrusionOk="0">
                  <a:moveTo>
                    <a:pt x="14159" y="-1"/>
                  </a:moveTo>
                  <a:cubicBezTo>
                    <a:pt x="16639" y="2152"/>
                    <a:pt x="18595" y="4843"/>
                    <a:pt x="19880" y="7865"/>
                  </a:cubicBezTo>
                  <a:lnTo>
                    <a:pt x="0" y="16312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4" name="Arc 16">
              <a:extLst>
                <a:ext uri="{FF2B5EF4-FFF2-40B4-BE49-F238E27FC236}">
                  <a16:creationId xmlns:a16="http://schemas.microsoft.com/office/drawing/2014/main" id="{7372B404-2DEC-4B43-8A7C-1B0DD0232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2996406"/>
              <a:ext cx="1908175" cy="830263"/>
            </a:xfrm>
            <a:custGeom>
              <a:avLst/>
              <a:gdLst>
                <a:gd name="T0" fmla="*/ 2147483647 w 21600"/>
                <a:gd name="T1" fmla="*/ 0 h 9355"/>
                <a:gd name="T2" fmla="*/ 2147483647 w 21600"/>
                <a:gd name="T3" fmla="*/ 2147483647 h 9355"/>
                <a:gd name="T4" fmla="*/ 0 w 21600"/>
                <a:gd name="T5" fmla="*/ 2147483647 h 9355"/>
                <a:gd name="T6" fmla="*/ 0 60000 65536"/>
                <a:gd name="T7" fmla="*/ 0 60000 65536"/>
                <a:gd name="T8" fmla="*/ 0 60000 65536"/>
                <a:gd name="T9" fmla="*/ 0 w 21600"/>
                <a:gd name="T10" fmla="*/ 0 h 9355"/>
                <a:gd name="T11" fmla="*/ 21600 w 21600"/>
                <a:gd name="T12" fmla="*/ 9355 h 93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9355" fill="none" extrusionOk="0">
                  <a:moveTo>
                    <a:pt x="21045" y="0"/>
                  </a:moveTo>
                  <a:cubicBezTo>
                    <a:pt x="21414" y="1594"/>
                    <a:pt x="21600" y="3225"/>
                    <a:pt x="21600" y="4862"/>
                  </a:cubicBezTo>
                  <a:cubicBezTo>
                    <a:pt x="21600" y="6372"/>
                    <a:pt x="21441" y="7877"/>
                    <a:pt x="21127" y="9354"/>
                  </a:cubicBezTo>
                </a:path>
                <a:path w="21600" h="9355" stroke="0" extrusionOk="0">
                  <a:moveTo>
                    <a:pt x="21045" y="0"/>
                  </a:moveTo>
                  <a:cubicBezTo>
                    <a:pt x="21414" y="1594"/>
                    <a:pt x="21600" y="3225"/>
                    <a:pt x="21600" y="4862"/>
                  </a:cubicBezTo>
                  <a:cubicBezTo>
                    <a:pt x="21600" y="6372"/>
                    <a:pt x="21441" y="7877"/>
                    <a:pt x="21127" y="9354"/>
                  </a:cubicBezTo>
                  <a:lnTo>
                    <a:pt x="0" y="4862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5" name="Arc 17">
              <a:extLst>
                <a:ext uri="{FF2B5EF4-FFF2-40B4-BE49-F238E27FC236}">
                  <a16:creationId xmlns:a16="http://schemas.microsoft.com/office/drawing/2014/main" id="{4634F0DE-118C-4144-B076-8C263AC75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3426619"/>
              <a:ext cx="1755775" cy="1422400"/>
            </a:xfrm>
            <a:custGeom>
              <a:avLst/>
              <a:gdLst>
                <a:gd name="T0" fmla="*/ 2147483647 w 19887"/>
                <a:gd name="T1" fmla="*/ 2147483647 h 16060"/>
                <a:gd name="T2" fmla="*/ 2147483647 w 19887"/>
                <a:gd name="T3" fmla="*/ 2147483647 h 16060"/>
                <a:gd name="T4" fmla="*/ 0 w 19887"/>
                <a:gd name="T5" fmla="*/ 0 h 16060"/>
                <a:gd name="T6" fmla="*/ 0 60000 65536"/>
                <a:gd name="T7" fmla="*/ 0 60000 65536"/>
                <a:gd name="T8" fmla="*/ 0 60000 65536"/>
                <a:gd name="T9" fmla="*/ 0 w 19887"/>
                <a:gd name="T10" fmla="*/ 0 h 16060"/>
                <a:gd name="T11" fmla="*/ 19887 w 19887"/>
                <a:gd name="T12" fmla="*/ 16060 h 160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87" h="16060" fill="none" extrusionOk="0">
                  <a:moveTo>
                    <a:pt x="19887" y="8430"/>
                  </a:moveTo>
                  <a:cubicBezTo>
                    <a:pt x="18653" y="11340"/>
                    <a:pt x="16795" y="13945"/>
                    <a:pt x="14444" y="16059"/>
                  </a:cubicBezTo>
                </a:path>
                <a:path w="19887" h="16060" stroke="0" extrusionOk="0">
                  <a:moveTo>
                    <a:pt x="19887" y="8430"/>
                  </a:moveTo>
                  <a:cubicBezTo>
                    <a:pt x="18653" y="11340"/>
                    <a:pt x="16795" y="13945"/>
                    <a:pt x="14444" y="1605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6" name="Arc 18">
              <a:extLst>
                <a:ext uri="{FF2B5EF4-FFF2-40B4-BE49-F238E27FC236}">
                  <a16:creationId xmlns:a16="http://schemas.microsoft.com/office/drawing/2014/main" id="{DE59B000-89B2-4C4D-8931-5CCDFE9C9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619" y="3426619"/>
              <a:ext cx="984250" cy="1908175"/>
            </a:xfrm>
            <a:custGeom>
              <a:avLst/>
              <a:gdLst>
                <a:gd name="T0" fmla="*/ 2147483647 w 11124"/>
                <a:gd name="T1" fmla="*/ 2147483647 h 21518"/>
                <a:gd name="T2" fmla="*/ 2147483647 w 11124"/>
                <a:gd name="T3" fmla="*/ 2147483647 h 21518"/>
                <a:gd name="T4" fmla="*/ 0 w 11124"/>
                <a:gd name="T5" fmla="*/ 0 h 21518"/>
                <a:gd name="T6" fmla="*/ 0 60000 65536"/>
                <a:gd name="T7" fmla="*/ 0 60000 65536"/>
                <a:gd name="T8" fmla="*/ 0 60000 65536"/>
                <a:gd name="T9" fmla="*/ 0 w 11124"/>
                <a:gd name="T10" fmla="*/ 0 h 21518"/>
                <a:gd name="T11" fmla="*/ 11124 w 11124"/>
                <a:gd name="T12" fmla="*/ 21518 h 215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24" h="21518" fill="none" extrusionOk="0">
                  <a:moveTo>
                    <a:pt x="11124" y="18515"/>
                  </a:moveTo>
                  <a:cubicBezTo>
                    <a:pt x="8309" y="20206"/>
                    <a:pt x="5146" y="21233"/>
                    <a:pt x="1875" y="21518"/>
                  </a:cubicBezTo>
                </a:path>
                <a:path w="11124" h="21518" stroke="0" extrusionOk="0">
                  <a:moveTo>
                    <a:pt x="11124" y="18515"/>
                  </a:moveTo>
                  <a:cubicBezTo>
                    <a:pt x="8309" y="20206"/>
                    <a:pt x="5146" y="21233"/>
                    <a:pt x="1875" y="215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7" name="Arc 19">
              <a:extLst>
                <a:ext uri="{FF2B5EF4-FFF2-40B4-BE49-F238E27FC236}">
                  <a16:creationId xmlns:a16="http://schemas.microsoft.com/office/drawing/2014/main" id="{BACA5605-7A4D-5644-93F3-B4631243D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132" y="3426619"/>
              <a:ext cx="982662" cy="1905000"/>
            </a:xfrm>
            <a:custGeom>
              <a:avLst/>
              <a:gdLst>
                <a:gd name="T0" fmla="*/ 2147483647 w 11138"/>
                <a:gd name="T1" fmla="*/ 2147483647 h 21481"/>
                <a:gd name="T2" fmla="*/ 0 w 11138"/>
                <a:gd name="T3" fmla="*/ 2147483647 h 21481"/>
                <a:gd name="T4" fmla="*/ 2147483647 w 11138"/>
                <a:gd name="T5" fmla="*/ 0 h 21481"/>
                <a:gd name="T6" fmla="*/ 0 60000 65536"/>
                <a:gd name="T7" fmla="*/ 0 60000 65536"/>
                <a:gd name="T8" fmla="*/ 0 60000 65536"/>
                <a:gd name="T9" fmla="*/ 0 w 11138"/>
                <a:gd name="T10" fmla="*/ 0 h 21481"/>
                <a:gd name="T11" fmla="*/ 11138 w 11138"/>
                <a:gd name="T12" fmla="*/ 21481 h 21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38" h="21481" fill="none" extrusionOk="0">
                  <a:moveTo>
                    <a:pt x="8873" y="21480"/>
                  </a:moveTo>
                  <a:cubicBezTo>
                    <a:pt x="5733" y="21149"/>
                    <a:pt x="2704" y="20134"/>
                    <a:pt x="0" y="18506"/>
                  </a:cubicBezTo>
                </a:path>
                <a:path w="11138" h="21481" stroke="0" extrusionOk="0">
                  <a:moveTo>
                    <a:pt x="8873" y="21480"/>
                  </a:moveTo>
                  <a:cubicBezTo>
                    <a:pt x="5733" y="21149"/>
                    <a:pt x="2704" y="20134"/>
                    <a:pt x="0" y="18506"/>
                  </a:cubicBezTo>
                  <a:lnTo>
                    <a:pt x="11138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8" name="Arc 20">
              <a:extLst>
                <a:ext uri="{FF2B5EF4-FFF2-40B4-BE49-F238E27FC236}">
                  <a16:creationId xmlns:a16="http://schemas.microsoft.com/office/drawing/2014/main" id="{A35A09C2-C2D9-ED4B-9E28-C99BF89DC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1019" y="3426619"/>
              <a:ext cx="1755775" cy="1444625"/>
            </a:xfrm>
            <a:custGeom>
              <a:avLst/>
              <a:gdLst>
                <a:gd name="T0" fmla="*/ 2147483647 w 19890"/>
                <a:gd name="T1" fmla="*/ 2147483647 h 16295"/>
                <a:gd name="T2" fmla="*/ 0 w 19890"/>
                <a:gd name="T3" fmla="*/ 2147483647 h 16295"/>
                <a:gd name="T4" fmla="*/ 2147483647 w 19890"/>
                <a:gd name="T5" fmla="*/ 0 h 16295"/>
                <a:gd name="T6" fmla="*/ 0 60000 65536"/>
                <a:gd name="T7" fmla="*/ 0 60000 65536"/>
                <a:gd name="T8" fmla="*/ 0 60000 65536"/>
                <a:gd name="T9" fmla="*/ 0 w 19890"/>
                <a:gd name="T10" fmla="*/ 0 h 16295"/>
                <a:gd name="T11" fmla="*/ 19890 w 19890"/>
                <a:gd name="T12" fmla="*/ 16295 h 162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90" h="16295" fill="none" extrusionOk="0">
                  <a:moveTo>
                    <a:pt x="5711" y="16294"/>
                  </a:moveTo>
                  <a:cubicBezTo>
                    <a:pt x="3233" y="14139"/>
                    <a:pt x="1280" y="11446"/>
                    <a:pt x="-1" y="8423"/>
                  </a:cubicBezTo>
                </a:path>
                <a:path w="19890" h="16295" stroke="0" extrusionOk="0">
                  <a:moveTo>
                    <a:pt x="5711" y="16294"/>
                  </a:moveTo>
                  <a:cubicBezTo>
                    <a:pt x="3233" y="14139"/>
                    <a:pt x="1280" y="11446"/>
                    <a:pt x="-1" y="8423"/>
                  </a:cubicBezTo>
                  <a:lnTo>
                    <a:pt x="1989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19" name="Arc 21">
              <a:extLst>
                <a:ext uri="{FF2B5EF4-FFF2-40B4-BE49-F238E27FC236}">
                  <a16:creationId xmlns:a16="http://schemas.microsoft.com/office/drawing/2014/main" id="{57BD5964-07E6-1240-BF0F-5C0500303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0207" y="2996406"/>
              <a:ext cx="1906587" cy="830263"/>
            </a:xfrm>
            <a:custGeom>
              <a:avLst/>
              <a:gdLst>
                <a:gd name="T0" fmla="*/ 2147483647 w 21600"/>
                <a:gd name="T1" fmla="*/ 2147483647 h 9347"/>
                <a:gd name="T2" fmla="*/ 2147483647 w 21600"/>
                <a:gd name="T3" fmla="*/ 0 h 9347"/>
                <a:gd name="T4" fmla="*/ 2147483647 w 21600"/>
                <a:gd name="T5" fmla="*/ 2147483647 h 9347"/>
                <a:gd name="T6" fmla="*/ 0 60000 65536"/>
                <a:gd name="T7" fmla="*/ 0 60000 65536"/>
                <a:gd name="T8" fmla="*/ 0 60000 65536"/>
                <a:gd name="T9" fmla="*/ 0 w 21600"/>
                <a:gd name="T10" fmla="*/ 0 h 9347"/>
                <a:gd name="T11" fmla="*/ 21600 w 21600"/>
                <a:gd name="T12" fmla="*/ 9347 h 93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9347" fill="none" extrusionOk="0">
                  <a:moveTo>
                    <a:pt x="471" y="9347"/>
                  </a:moveTo>
                  <a:cubicBezTo>
                    <a:pt x="158" y="7871"/>
                    <a:pt x="0" y="6366"/>
                    <a:pt x="0" y="4858"/>
                  </a:cubicBezTo>
                  <a:cubicBezTo>
                    <a:pt x="-1" y="3222"/>
                    <a:pt x="185" y="1593"/>
                    <a:pt x="553" y="0"/>
                  </a:cubicBezTo>
                </a:path>
                <a:path w="21600" h="9347" stroke="0" extrusionOk="0">
                  <a:moveTo>
                    <a:pt x="471" y="9347"/>
                  </a:moveTo>
                  <a:cubicBezTo>
                    <a:pt x="158" y="7871"/>
                    <a:pt x="0" y="6366"/>
                    <a:pt x="0" y="4858"/>
                  </a:cubicBezTo>
                  <a:cubicBezTo>
                    <a:pt x="-1" y="3222"/>
                    <a:pt x="185" y="1593"/>
                    <a:pt x="553" y="0"/>
                  </a:cubicBezTo>
                  <a:lnTo>
                    <a:pt x="21600" y="4858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  <p:sp>
          <p:nvSpPr>
            <p:cNvPr id="20" name="Arc 22">
              <a:extLst>
                <a:ext uri="{FF2B5EF4-FFF2-40B4-BE49-F238E27FC236}">
                  <a16:creationId xmlns:a16="http://schemas.microsoft.com/office/drawing/2014/main" id="{568EA85B-CE3E-1B43-9C6C-87B17E49B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2607" y="1981994"/>
              <a:ext cx="1754187" cy="1446212"/>
            </a:xfrm>
            <a:custGeom>
              <a:avLst/>
              <a:gdLst>
                <a:gd name="T0" fmla="*/ 0 w 19883"/>
                <a:gd name="T1" fmla="*/ 2147483647 h 16303"/>
                <a:gd name="T2" fmla="*/ 2147483647 w 19883"/>
                <a:gd name="T3" fmla="*/ 0 h 16303"/>
                <a:gd name="T4" fmla="*/ 2147483647 w 19883"/>
                <a:gd name="T5" fmla="*/ 2147483647 h 16303"/>
                <a:gd name="T6" fmla="*/ 0 60000 65536"/>
                <a:gd name="T7" fmla="*/ 0 60000 65536"/>
                <a:gd name="T8" fmla="*/ 0 60000 65536"/>
                <a:gd name="T9" fmla="*/ 0 w 19883"/>
                <a:gd name="T10" fmla="*/ 0 h 16303"/>
                <a:gd name="T11" fmla="*/ 19883 w 19883"/>
                <a:gd name="T12" fmla="*/ 16303 h 1630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883" h="16303" fill="none" extrusionOk="0">
                  <a:moveTo>
                    <a:pt x="-1" y="7863"/>
                  </a:moveTo>
                  <a:cubicBezTo>
                    <a:pt x="1282" y="4842"/>
                    <a:pt x="3236" y="2153"/>
                    <a:pt x="5713" y="0"/>
                  </a:cubicBezTo>
                </a:path>
                <a:path w="19883" h="16303" stroke="0" extrusionOk="0">
                  <a:moveTo>
                    <a:pt x="-1" y="7863"/>
                  </a:moveTo>
                  <a:cubicBezTo>
                    <a:pt x="1282" y="4842"/>
                    <a:pt x="3236" y="2153"/>
                    <a:pt x="5713" y="0"/>
                  </a:cubicBezTo>
                  <a:lnTo>
                    <a:pt x="19883" y="16303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 latinLnBrk="0"/>
              <a:endParaRPr kumimoji="0" lang="en-GB" altLang="ko-KR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45068E-720B-2942-B458-25442685AFA4}"/>
              </a:ext>
            </a:extLst>
          </p:cNvPr>
          <p:cNvSpPr/>
          <p:nvPr/>
        </p:nvSpPr>
        <p:spPr>
          <a:xfrm>
            <a:off x="5878833" y="148454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코드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3818AC-8DD0-484D-8518-EDB681566FD9}"/>
              </a:ext>
            </a:extLst>
          </p:cNvPr>
          <p:cNvSpPr/>
          <p:nvPr/>
        </p:nvSpPr>
        <p:spPr>
          <a:xfrm>
            <a:off x="7819512" y="258363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빌드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0D87-CDB5-2346-AB85-18D3F6C41B45}"/>
              </a:ext>
            </a:extLst>
          </p:cNvPr>
          <p:cNvSpPr/>
          <p:nvPr/>
        </p:nvSpPr>
        <p:spPr>
          <a:xfrm>
            <a:off x="7711745" y="446352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테스트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CB9416-07D2-2041-84D3-3D23E32B2C24}"/>
              </a:ext>
            </a:extLst>
          </p:cNvPr>
          <p:cNvSpPr/>
          <p:nvPr/>
        </p:nvSpPr>
        <p:spPr>
          <a:xfrm>
            <a:off x="5778208" y="543201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패키지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194E54-1D60-E641-9725-B3A3396C5D7C}"/>
              </a:ext>
            </a:extLst>
          </p:cNvPr>
          <p:cNvSpPr/>
          <p:nvPr/>
        </p:nvSpPr>
        <p:spPr>
          <a:xfrm>
            <a:off x="3627782" y="421979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+mn-ea"/>
              </a:rPr>
              <a:t>릴리즈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0CC6B7-F30D-2C44-BBD4-4E0701DFA748}"/>
              </a:ext>
            </a:extLst>
          </p:cNvPr>
          <p:cNvSpPr/>
          <p:nvPr/>
        </p:nvSpPr>
        <p:spPr>
          <a:xfrm>
            <a:off x="5662427" y="704382"/>
            <a:ext cx="107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구성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IaC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7900EA-9890-BA45-A269-374C08242F88}"/>
              </a:ext>
            </a:extLst>
          </p:cNvPr>
          <p:cNvSpPr/>
          <p:nvPr/>
        </p:nvSpPr>
        <p:spPr>
          <a:xfrm>
            <a:off x="3481209" y="2582877"/>
            <a:ext cx="110799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모니터링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990946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속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패스트캠퍼스_지정폰트">
      <a:majorFont>
        <a:latin typeface="Gotham"/>
        <a:ea typeface="Noto Sans CJK KR Regular"/>
        <a:cs typeface=""/>
      </a:majorFont>
      <a:minorFont>
        <a:latin typeface="Gotham"/>
        <a:ea typeface="Noto Sans CJK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777</Words>
  <Application>Microsoft Macintosh PowerPoint</Application>
  <PresentationFormat>와이드스크린</PresentationFormat>
  <Paragraphs>165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나눔바른고딕</vt:lpstr>
      <vt:lpstr>맑은 고딕</vt:lpstr>
      <vt:lpstr>Gotham</vt:lpstr>
      <vt:lpstr>Noto Sans CJK KR Bold</vt:lpstr>
      <vt:lpstr>Noto Sans CJK KR Medium</vt:lpstr>
      <vt:lpstr>Noto Sans CJK KR Regular</vt:lpstr>
      <vt:lpstr>Arial</vt:lpstr>
      <vt:lpstr>표지</vt:lpstr>
      <vt:lpstr>속지</vt:lpstr>
      <vt:lpstr>PowerPoint 프레젠테이션</vt:lpstr>
      <vt:lpstr>오리엔테이션과 시작하기</vt:lpstr>
      <vt:lpstr>Jira &amp; Confluence 에 대한 간략한 설명 </vt:lpstr>
      <vt:lpstr>개발 프로세스</vt:lpstr>
      <vt:lpstr>개발 프로세스</vt:lpstr>
      <vt:lpstr>개발 프로세스</vt:lpstr>
      <vt:lpstr>개발 프로세스</vt:lpstr>
      <vt:lpstr>개발 프로세스</vt:lpstr>
      <vt:lpstr>개발 프로세스</vt:lpstr>
      <vt:lpstr>개발 프로세스</vt:lpstr>
      <vt:lpstr>Jira &amp; Confluence 에 대한 간략한 설명 </vt:lpstr>
      <vt:lpstr>Jira &amp; Confluence 에 대한 간략한 설명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한줄은어떨까</dc:title>
  <dc:creator>김 용성</dc:creator>
  <cp:lastModifiedBy>jinho bae</cp:lastModifiedBy>
  <cp:revision>47</cp:revision>
  <dcterms:created xsi:type="dcterms:W3CDTF">2018-11-30T07:55:16Z</dcterms:created>
  <dcterms:modified xsi:type="dcterms:W3CDTF">2019-09-29T18:31:06Z</dcterms:modified>
</cp:coreProperties>
</file>